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4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CD830-E60A-4AE6-AA15-2B7BED95D6F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677970-834F-4BE3-AA9E-F8E5397D8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162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77970-834F-4BE3-AA9E-F8E5397D842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77970-834F-4BE3-AA9E-F8E5397D842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81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77970-834F-4BE3-AA9E-F8E5397D842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9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77970-834F-4BE3-AA9E-F8E5397D842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205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677970-834F-4BE3-AA9E-F8E5397D842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461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0BEFC-9380-462F-9CCB-75F482CD7809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6B11C-2127-4C67-B262-E79CF01F6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025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0BEFC-9380-462F-9CCB-75F482CD7809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6B11C-2127-4C67-B262-E79CF01F6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209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0BEFC-9380-462F-9CCB-75F482CD7809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6B11C-2127-4C67-B262-E79CF01F6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266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0BEFC-9380-462F-9CCB-75F482CD7809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6B11C-2127-4C67-B262-E79CF01F6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16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0BEFC-9380-462F-9CCB-75F482CD7809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6B11C-2127-4C67-B262-E79CF01F6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3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0BEFC-9380-462F-9CCB-75F482CD7809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6B11C-2127-4C67-B262-E79CF01F6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81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0BEFC-9380-462F-9CCB-75F482CD7809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6B11C-2127-4C67-B262-E79CF01F6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29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0BEFC-9380-462F-9CCB-75F482CD7809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6B11C-2127-4C67-B262-E79CF01F6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6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0BEFC-9380-462F-9CCB-75F482CD7809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6B11C-2127-4C67-B262-E79CF01F6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306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0BEFC-9380-462F-9CCB-75F482CD7809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6B11C-2127-4C67-B262-E79CF01F6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340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0BEFC-9380-462F-9CCB-75F482CD7809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6B11C-2127-4C67-B262-E79CF01F6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12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0BEFC-9380-462F-9CCB-75F482CD7809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6B11C-2127-4C67-B262-E79CF01F6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79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5563" y="3719945"/>
            <a:ext cx="9144000" cy="1317481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rgbClr val="002060"/>
                </a:solidFill>
              </a:rPr>
              <a:t>2019 Budget Review</a:t>
            </a:r>
          </a:p>
        </p:txBody>
      </p:sp>
      <p:sp>
        <p:nvSpPr>
          <p:cNvPr id="4" name="AutoShape 2" descr="Image result for maury dc p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650" y="881064"/>
            <a:ext cx="2815936" cy="2815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131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maury dc p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380" y="5707380"/>
            <a:ext cx="1150620" cy="115062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575" y="731520"/>
            <a:ext cx="5947873" cy="530352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66905" y="731520"/>
            <a:ext cx="5938726" cy="3760470"/>
          </a:xfrm>
          <a:prstGeom prst="rect">
            <a:avLst/>
          </a:prstGeom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838200" y="22225"/>
            <a:ext cx="10515600" cy="70929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002060"/>
                </a:solidFill>
              </a:rPr>
              <a:t>2019 – 2020 Income</a:t>
            </a:r>
          </a:p>
        </p:txBody>
      </p:sp>
    </p:spTree>
    <p:extLst>
      <p:ext uri="{BB962C8B-B14F-4D97-AF65-F5344CB8AC3E}">
        <p14:creationId xmlns:p14="http://schemas.microsoft.com/office/powerpoint/2010/main" val="3229108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maury dc p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380" y="5707380"/>
            <a:ext cx="1150620" cy="1150620"/>
          </a:xfrm>
          <a:prstGeom prst="rect">
            <a:avLst/>
          </a:prstGeom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838200" y="22225"/>
            <a:ext cx="10515600" cy="70929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002060"/>
                </a:solidFill>
              </a:rPr>
              <a:t>Maury @ the Market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0810"/>
              </p:ext>
            </p:extLst>
          </p:nvPr>
        </p:nvGraphicFramePr>
        <p:xfrm>
          <a:off x="1017269" y="1062566"/>
          <a:ext cx="9898382" cy="4623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4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85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7604"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991">
                <a:tc>
                  <a:txBody>
                    <a:bodyPr/>
                    <a:lstStyle/>
                    <a:p>
                      <a:r>
                        <a:rPr lang="en-US" sz="2200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/>
                        <a:t>$115,395.45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/>
                        <a:t>$110,970.59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991">
                <a:tc>
                  <a:txBody>
                    <a:bodyPr/>
                    <a:lstStyle/>
                    <a:p>
                      <a:r>
                        <a:rPr lang="en-US" sz="2200" dirty="0"/>
                        <a:t>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/>
                        <a:t>$9,104.95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/>
                        <a:t>**$16,420.27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991">
                <a:tc>
                  <a:txBody>
                    <a:bodyPr/>
                    <a:lstStyle/>
                    <a:p>
                      <a:r>
                        <a:rPr lang="en-US" sz="2200" dirty="0"/>
                        <a:t>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/>
                        <a:t>$106,290.50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dirty="0"/>
                        <a:t>$94,550.32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3234"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Greater Giving                                            2950</a:t>
                      </a:r>
                    </a:p>
                    <a:p>
                      <a:r>
                        <a:rPr lang="en-US" sz="2200" dirty="0"/>
                        <a:t>2018 Maury @ Market Expense              1100</a:t>
                      </a:r>
                    </a:p>
                    <a:p>
                      <a:r>
                        <a:rPr lang="en-US" sz="2200" dirty="0"/>
                        <a:t>2018 Maury @ Market Expense                530</a:t>
                      </a:r>
                    </a:p>
                    <a:p>
                      <a:r>
                        <a:rPr lang="en-US" sz="2200" dirty="0"/>
                        <a:t>2018 Maury @ Market Expense                750 </a:t>
                      </a:r>
                    </a:p>
                    <a:p>
                      <a:r>
                        <a:rPr lang="en-US" sz="2200" dirty="0"/>
                        <a:t>2020 Maury @ Market Expense              1100</a:t>
                      </a:r>
                    </a:p>
                    <a:p>
                      <a:r>
                        <a:rPr lang="en-US" sz="2200" dirty="0"/>
                        <a:t>                                                        ___________</a:t>
                      </a:r>
                    </a:p>
                    <a:p>
                      <a:r>
                        <a:rPr lang="en-US" sz="2200" dirty="0"/>
                        <a:t>                                                                   $6,430</a:t>
                      </a:r>
                    </a:p>
                    <a:p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8206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maury dc p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380" y="5707380"/>
            <a:ext cx="1150620" cy="115062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838200" y="22225"/>
            <a:ext cx="10515600" cy="70929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002060"/>
                </a:solidFill>
              </a:rPr>
              <a:t>2019 – 2020 Expenses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974" y="731520"/>
            <a:ext cx="10733405" cy="569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311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maury dc p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380" y="5707380"/>
            <a:ext cx="1150620" cy="115062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838200" y="22225"/>
            <a:ext cx="10515600" cy="70929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002060"/>
                </a:solidFill>
              </a:rPr>
              <a:t>2019 – 2020 Expenses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575" y="824704"/>
            <a:ext cx="11800029" cy="2730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632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maury dc p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1380" y="5707380"/>
            <a:ext cx="1150620" cy="115062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838200" y="22225"/>
            <a:ext cx="10515600" cy="70929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002060"/>
                </a:solidFill>
              </a:rPr>
              <a:t>2019 – 2020 Expenses</a:t>
            </a:r>
          </a:p>
        </p:txBody>
      </p:sp>
      <p:sp>
        <p:nvSpPr>
          <p:cNvPr id="2" name="AutoShape 2" descr="data:image/png;base64,iVBORw0KGgoAAAANSUhEUgAABLAAAALmCAYAAABSJm0fAAAgAElEQVR4XuzdB5hU1f3/8c/2zi51l97LIiJIEQsoTQWNYssvCiFqIsbEEhOJvYbErrHEnmJL8jcajTGKGhVERYqiQlBEFJTeYYEtLLv/53vwrsOyZWaZ2b0z877PwwPu3jn3nNe5kPDhnO9JqKysrBQXAggggAACCCCAAAIIIIAAAggggAACPhVIIMDy6czQLQQQQAABBBBAAAEEEEAAAQQQQAABJ0CAxYuAAAIIIIAAAggggAACCCCAAAIIIOBrAQIsX08PnUMAAQQQQAABBBBAAAEEEEAAAQQQIMDiHUAAAQQQQAABBBBAAAEEEEAAAQQQ8LUAAZavp4fOIYAAAggggAACCCCAAAIIIIAAAggQYPEOIIAAAggggAACCCCAAAIIIIAAAgj4WoAAy9fTQ+cQQAABBBBAAAEEEEAAAQQQQAABBAiweAcQQAABBBBAAAEEEEAAAQQQQAABBHwtQIDl6+mhcwgggAACCCCAAAIIIIAAAggggAACBFi8AwgggAACCCCAAAIIIIAAAggggAACvhYgwPL19NA5BBBAAAEEEEAAAQQQQAABBBBAAAECLN4BBBBAAAEEEEAAAQQQQAABBBBAAAFfCxBg+Xp66BwCCCCAAAIIIIAAAggggAACCCCAAAEW7wACCCCAAAIIIIAAAggggAACCCCAgK8FCLB8PT10DgEEEEAAAQQQQAABBBBAAAEEEECAAIt3AAEEEEAAAQQQQAABBBBAAAEEEEDA1wIEWL6eHjqHAAIIIIAAAggggAACCCCAAAIIIECAxTuAAAIIIIAAAggggAACCCCAAAIIIOBrAQIsX08PnUMAAQQQQAABBBBAAAEEEEAAAQQQIMDiHUAAAQQQQAABBBBAAAEEEEAAAQQQ8LUAAZavp4fOIYAAAggggAACCCCAAAIIIIAAAggQYPEOIIAAAggggAACCCCAAAIIIIAAAgj4WoAAy9fTQ+cQQAABBBBAAAEEEEAAAQQQQAABBAiweAcQQAABBBBAAAEEEEAAAQQQQAABBHwtQIDl6+mhcwgggAACCCCAAAIIIIAAAggggAACBFi8AwgggAACCCCAAAIIIIAAAggggAACvhYgwPL19NA5BBBAAAEEEEAAAQQQQAABBBBAAAECLN4BBBBAAAEEEEAAAQQQQAABBBBAAAFfCxBg+Xp66BwCCCCAAAIIIIAAAggggAACCCCAAAEW7wACCCCAAAIIIIAAAggggAACCCCAgK8FCLB8PT10DgEEEEAAAQQQQAABBBBAAAEEEECAAIt3AAEEEEAAAQQQQAABBBBAAAEEEEDA1wIEWL6eHjqHAAIIIIAAAggggAACCCCAAAIIIECAxTuAAAIIIIAAAggggAACCCCAAAIIIOBrAQIsX08PnUMAAQQQQAABBBBAAAEEEEAAAQQQIMDiHUAAAQQQQAABBBBAAAEEEEAAAQQQ8LUAAZavp4fOIYAAAggggAACCCCAAAIIIIAAAggQYPEOIIAAAggggAACCCCAAAIIIIAAAgj4WoAAy9fTQ+cQQAABBBBAAAEEEEAAAQQQQAABBAiweAcQQAABBBBAAAEEEEAAAQQQQAABBHwtQIDl6+mhcwgggAACCCCAAAIIIIAAAggggAACBFi8AwgggAACCCCAAAIIIIAAAggggAACvhYgwPL19NA5BBBAAAEEEEAAAQQQQAABBBBAAAECLN4BBBBAAAEEEEAAAQQQQAABBBBAAAFfCxBg+Xp66BwCCCCAAAIIIIAAAggggAACCCCAAAEW7wACCCCAAAIIIIAAAggggAACCCCAgK8FCLB8PT10DgEEEEAAAQQQQAABBBBAAAEEEECAAIt3AAEEEEAAAQQQQAABBBBAAAEEEEDA1wIEWL6eHjqHAAIIIIAAAggggAACCCCAAAIIIECAxTuAAAIIIIAAAggggAACCCCAAAIIIOBrAQIsX08PnUMAAQQQQAABBBBAAAEEEEAAAQQQIMDiHUAAAQQQQAABBBBAAAEEEEAAAQQQ8LUAAZavp4fOIYAAAggggAACCCCAAAIIIIAAAggQYPEOIIAAAggggAACCCCAAAIIIIAAAgj4WoAAy9fTQ+cQQAABBBBAAAEEEEAAAQQQQAABBAiweAcQQAABBBBAAAEEEEAAAQQQQAABBHwtQIDl6+mhcwgggAACCCCAAAIIIIAAAggggAACBFi8AwgggAACCCCAAAIIIIAAAggggAACvhYgwPL19NA5BBBAAAEEEEAAAQQQQAABBBBAAAECLN4BBBBAAAEEEEAAAQQQQAABBBBAAAFfCxBg+Xp66BwCCCCAAAIIIIAAAggggAACCCCAAAEW7wACCCCAAAIIIIAAAggggAACCCCAgK8FCLB8PT10DgEEEEAAAQQQQAABBBBAAAEEEECAAIt3AAEEEEAAAQQQQAABBBBAAAEEEEDA1wIEWL6eHjqHAAIIIIAAAggggAACCCCAAAIIIECAxTuAAAIIIIAAAggggAACCCCAAAIIIOBrAQIsX08PnUMAAQQQQAABBBBAAAEEEEAAAQQQIMDiHUAAAQQQQAABBBBAAAEEEEAAAQQQ8LUAAZavp4fOIYAAAggggAACCCCAAAIIIIAAAggQYPEOIIAAAggggAACCCCAAAIIIIAAAgj4WoAAy9fTQ+cQQAABBBBAAAEEEEAAAQQQQAABBAiweAcQQAABBBBAAAEEEEAAAQQQQAABBHwtQIDl6+mhcwgggAACCCCAAAIIIIAAAggggAACBFi8AwgggAACCCCAAAIIIIAAAggggAACvhYgwPL19NA5BBBAAAEEEEAAAQQQQAABBBBAAAECLN4BBBBAAAEEEEAAAQQQQAABBBBAAAFfCxBg+Xp66BwCCCCAAAIIIIAAAggggAACCCCAAAEW7wACCCCAAAIIIIAAAggggAACCCCAgK8FCLB8PT10DgEEEEAAAQQQQAABBBBAAAEEEECAAIt3AAEEEEAAAQQQQAABBBBAAAEEEEDA1wIEWL6eHjqHAAIIIIAAAggggAACCCCAAAIIIECAxTuAAAIIIIAAAggggAACCCCAAAIIIOBrAQIsX08PnUMAAQQQQAABBBBAAAEEEEAAAQQQIMDiHUAAAQQQQAABBBBAAAEEEEAAAQQQ8LUAAZavp4fOIYAAAggggAACCCCAAAIIIIAAAggQYPEOIIAAAggggAACCCCAAAIIIIAAAgj4WoAAy9fTQ+cQQAABBBBAAAEEEEAAAQQQQAABBAiweAcQQAABBBBAAAEEEEAAAQQQQAABBHwt4MsA6+6779btt99eI1xeXp4GDBigMWPGaMKECWrRokXVfffee69uueWWkMD/9re/6eijj67xM88//7xatWql4cOHh9Sm3bx582ZdeOGFmjFjRlCfzcrK0t///ncNGjQoqPu5CQEEEEAAAQQQQAABBBBAAAEEEIgXAV8GWIZfXFysBx98UHfccYeOOuooWThVUFCgrVu3ykKnu+66S7169dLNN9+s/v37u/my4GvPnj06//zzlZOT4742d+5cF3Qdc8wxuv/++13gVVlZqa+//lq33nqrRo8erdNOO22/+bbn/OpXv1K7du10zTXXKC0trUHvxMqVK3XllVfqjTfe0H333Vfjs9atW6cHHnhAJ5xwgoYOHdqg5/AhBBBAAAEEEEAAAQQQQAABBBBAIFYFfBtg1RY+2dfLy8tdsGWh1rHHHut+bSulnnnmGffftkrLu2oKsLzvLV68WMuXL9f48eP3m19bOXXeeeepbdu2evTRR9W7d+8GvQNlZWX67W9/69qoLcCyhpcsWaLS0tKqMK5BD+NDCCCAAAIIIIAAAggggAACCCCAQAwKRGWA5YVbEydO1M6dO92KLFulNXPmTLcdMCkpKagAy1ZZLVy4cL8tgrt27dL111+v999/X8uWLdMvfvELtxorsN1Q3gVvS2RdAVYo7XEvAggggAACCCCAAAIIIIAAAgggEE8CURtgffHFF/rpT38qW0VVVzBU1wqs2iZ6wYIF+utf/6qTTjpJF110kdq3b++2M3bq1KlB7wYBVoPY+BACCCCAAAIIIIAAAggggAACCCDgBKI2wPrkk080efJkrV+/3q3Aqq0Qe6gBlm3js0LwQ4YMcXWzrrrqKrc10bYpnnXWWQ16beoLsF555RUddthhVQXpvT4HPmzq1Km69NJLXZ0vr8D9pEmTdOONNyojI0MbN27Uiy++6Gp+/e53v9Pq1avdvda2rU67+OKLdeSRRyohIWGfMXzzzTcuAHzrrbdcfbFx48bpggsuUGFhobvPtmt++OGHeuGFF5Sfn+/aeffdd932TQv6rL7YFVdcoZYtW1a1a/XLnn76aT3++ONau3atszz44IN1yCGH7Ldds77nW6OhtNegCeJDCCCAAAIIIIAAAggggAACCCDga4GoDLCsUPsf/vCHqqDJirN37NixRuhQAyyrRXXbbbe5EMgCm5dfflk/+clP9qm1FeqM1hZgWTH5r776ytXHsoAq8ERFK+xuoZkFQWeccYaro5Wdna0tW7bosssu07Bhw2QBloVXc+bM0bx581xg1LNnT9dfO9GwX79+WrRokV566SXZKYcWVB1//PFV3Z89e7YeeeQRV2S+R48eslVttnXSCs+br9X9slpg7733nuvjJZdc4pytD9b2m2++6b4euMXSxvTYY4+5rZcWbDVr1swFXdddd53OPffcfYrY1/d8K84fSnuhzgv3I4AAAggggAACCCCAAAIIIIBAdAhERYBlK4gsBLKtfLYa57nnnnMrj1JSUlzQdPLJJ++3ssjjDyXAsrDEAh27pkyZ4tq0IMlWHc2aNcsFMzUVfK9vqgNXTdV0b+AJiYHf37Bhg37961/rnXfecauubJzPP/+81qxZ405aTE5Orrp9x44dLoiy1VK27fH0009337cVVA899JBzGj58uFs5ZcGcrXyyul72mYEDB1a1Y3XEzjzzTH3/+993n8nMzJS32s3umzZtmpsHu2x11c9//nN3QqN3wqOt4rLnn3POORo1alRVuxaEWfB1yimnuK8F+3wrgh9Me/XNAd9HAAEEEEAAAQQQQAABBBBAAIHoFYiKAMtOFezbt68Lk2xljwUoI0aMcCt67OvVt8UFTkcoAdbXX3+tq6++2q1CshVJdnmhlgVmgaFOKFNe1wqsL7/8Ug8//LBbrRS4Astr32p8Wa2vnJwctxLLVmxdfvnlLlgKvCzY81ZPeWGS930vhLNwy1Z0DR061IWAti3QVmUFntro1Raz8MvqfnXt2tWtzLI+nHDCCW4bo3d5z1yxYoUeeOABt41w+/btLhizFV/XXntt1dbCzZs3u9VgNm92Bft8azOY9kKZD+5FAAEEEEAAAQQQQAABBBBAAIHoEoiKAKu2FUrBUIcSYFnhdts+V/3EQdtWeN5557lw5s9//vM+K5aC6UN9NbBsVZXV8KopwLIAzb5voZXVpbJQyVsBFWyAZVsubVukhVVewfv6VoVZ2xZwWdhVX4BlwZit8vJCv3//+9+uvxY+nX322W7VVfWxhfL8YNoLZh64BwEEEEAAAQQQQAABBBBAAAEEolOAAOvbeQvcKljXVP74xz/WNddc47bNBXvVF2DV1862bdtcIGRF2m0lmNW4qr7qrK4VWNa+bY284YYbXIBl2yBttZZ95uabb3a1teq6Qg2wrC37jG1XfPbZZ90KL6uTZTW7bOWY19dgn19fe/X58X0EEEAAAQQQQAABBBBAAAEEEIhuAQKsb+fPirVPnz7dFUu37XrVL/ue1WJq27atK1xuBc6DvQ4kwLIaVn/605/UunVrF2DZNjwLhg4//PB9Hh9sgGUnNto2vjvvvNOdPGgrujp16hT2AMsatNVjFmRZaGZB1o9+9CO3rdAKz4fyfK9ztbVXfTtlsPPCfQgggAACCCCAAAIIIIAAAgggEB0CBFiSioqKXLBy2mmnuULnNV1WnNwKqtuJfrZ6ySvyHsw0BxtgWT0sK9B+5JFHumYtsLFtfHZNmDDBFVO31Vft2rVzRdMDT170AiyrEWYnCBYUFFR1zdtCaMXgvcDKtkvaaYZXXXWVq28VWBDePminGjZv3rzqdMK6amAFbiG0Wld2KuK4ceOqnl9aWqq77rpL/+///T898cQTstMFg32+bT0Mpr1g5oF7EEAAAQQQQAABBBBAAAEEEEAgOgUIsCTZCXm2uslO2KtrNY+t0rIAyQrHB9Z8qmvq7RQ9W9Vlq7a8+lM13b9r1y73/YkTJ6pDhw7ultmzZ2vhwoWuWL0FTIH1sOyUQQvdvP56Ada7777rnmV99C478e/CCy/U6NGj3amBSUlJ7hRA+5oVibc6VfYMC712794ta+ONN95w4Za1b6uoLLD73ve+V2MR9+oBlp1eaHXEbLWad7355pv65S9/WRVgBfv8kpISdxpife1F528/eo0AAggggAACCCCAAAIIIIAAAsEI+DbAskDGVgvdcccdbhXQ7bff7gqK13XiYPUB28ofO+HvlltuUZs2bdzWO1th5bVRUVHhAhyvQLoFNjUVUrd27d7XX39d55xzjnuMBU22gik/P79WZwucbFWVBU0WktkJhxdccIESExOrPmP3rF271oVOtlLK7klJSdHHH3/sAjX774EDB1bdv2rVKtfG/PnzXSD0s5/9bJ+6Uk899ZRbrWVjsq2B69evd4YbN250hdxtK6Jd9txXXnnFrSazNgMve97vf/979ezZ043biqjbM61d65NnZJ+75JJLqupdme2WLVtcMGbbBK+88kp169bNfc3mwEI4L3QL9vm2oiuY9oJ52bkHAQQQQAABBBBAAAEEEEAAAQSiU8CXAVZtJ9SFsvLpueeeczWrql+BbdR0T02rpLzVTRYOVb+8k/qqf90LXiy4Cvay+lR2GqF3cqJ9LrC/NbXpndBogZGFUStWrNBZZ52lp59+WrZlsHv37po8ebIL3KqvLrMQyQK8xx57TK+++qqysrJcgXdbbWUnHdY2bjOyq7rv1KlTXZ0rC92srxbeWchVWx/qe749w9oJtr1gnbkPAQQQQAABBBBAAAEEEEAAAQSiS8CXAVZ0Efqjt/UVcfdHL+kFAggggAACCCCAAAIIIIAAAgggELoAAVboZr78BAGWL6eFTiGAAAIIIIAAAggggAACCCCAQBgECLDCgOiHJizAsvpSVhz9gQceUMuWLf3QLfqAAAIIIIAAAggggAACCCCAAAIIHLAAAdYBE/qjATsp0AqqW82p6sXq/dFDeoEAAggggAACCCCAAAIIIIAAAgg0TIAAq2FuvvpUTUXvJ02apBtvvNGdBsiFAAIIIIAAAggggAACCCCAAAIIRLMAAVY0zx59RwABBBBAAAEEEEAAAQQQQAABBOJAwJcB1ooVK1ReXh4H/AwRgaYRSEpKUnp6uvuRlpbGSr2mmQaeigACCCCAAAIIIIAAAgggEKSALwOsadOmafv27UEOgdsQQCAcAikpKS7IskDLC7e8gCvwv72vZWVlyT5T/Z5w9IU2EEAAgUgKFO+uUGn5HpWU288VKinfo9Ld9vPe/y6vqFBFpVRRWRnwc6Uq9/vat/dUSJWqVEXFd/d/un6HkpMSlZyQoOSkBCUnej8S3X8nJSYoxfua3Zf43df2fi/R3WP32n2BX0tPSVRWapJy0pLVPCMlklS0jQACCCCAAAII+EbAlwHWk08+qZ07d/oGiY4gEGsCFRUV2rVrl0pKSlRaWup+hOvyAjD7OTMzU6mpqfuFXIGrv2q6xz7LhQACCNQnsL2kXDvKyrWzdI92lu1xvy7evefbUKpCpbsDQ6q9oVXZnsr6mg3L9+d8vTUs7QTTSGpSgrLTkpWdmqzstKTvfk5LdiFXbnqK8jKSlZeR4gKv3IwUZacmBdM09yCAAAIIIIAAAr4R8GWA5RsdOoJAHAl4YZb97P2wYCvwv+u7p6ysLCxiCQkJda4E87Y91rdazFaIcSGAQPQIWLi089tAygVTZRZMlWuHC6j2/veO0r0/22opP1+NGWA11KFVVmpVsJWXnqKW7r9T1DorVfY9+9Eikz9HG+rL5xBAAAEEEEAgvAIEWOH1pDUE4lqgsrKyalVXXUFYfcHY7t27w+KYmJgY9JbIurZNJicnh6U/NIJAPAvYuqeiknJtK9mtrcV7f95WvFvbSsq11f28u9FWRzXGPERDgBWsQ5vsVLXJTnNhVuvsNBdsWcjVOjtV7XPTlZnCaq5gLbkPAQQQQAABBBouQIDVcDs+iQACERLwgrBQVn/VtGosXIdBWNH7+lZ7Vf9+9dpgVl/MAjUuBGJVYE9FpbZ8G0hZMLXVBVTfBVXbS8tdPal4uWIpwKpvzmzbYtucdLVtlqa2zdJVkJPmftivLexKTKivBb6PAAIIIIAAAgjUL0CAVb8RdyCAQJQKWK0vC7aKi4tdna/atkba9+q6Z8+ePWERCDz9MbAOWF2rv6oHYxaE2RZLLgSaSsCKnG/YUaYNO0u13n7eUaoNO8tk9ai4vhOIpwCrvnlv1yxN7XLT1TE3Qx3zMtQhL12dm2e4+lxcCCCAAAIIIIBAsAIEWMFKcR8CCMStgK3kqr7tsb7Qy6sXFhiMWaAWjsu2NAZzUmT1e6qfMkkQFo7ZiN02LKhaZ+GUF1J9G1oVlYYn0I1dub0jI8Cqf4abpSWrY3MLtdJdsOV+5KarTU6aiOnr9+MOBBBAAAEE4k0gqgKsoqIiffzxx1q5cqVbLdG8eXONGzfObe0J5nr33Xf1+eef73OrrYgYOXKkOnbsWPX1xYsXa8GCBbKC1K1atdIxxxyjnJycWh+xfv16vffee66d3NzcYLrCPQggEIcCVtureiH8moKwmorlB37NtliG47Ii9/WFXNW3Qta0lZIgLByz0XRtWDH09QRVYZ8AAqyGk6YlJ6pri0z3o1vL735OT2YbdsNV+SQCCCCAAALRLxAVAZZt3/nggw/02Wefyf7C1adPH3Xv3l3NmjULega2bNmi6dOnu788Bl5t27bV2LFjZUGWXUuWLNHcuXM1aNAgde7cWa+99pp75nHHHed+rn5Ze2+++ab69++vDh06BN0fbkQAAQQaKmDhen0nQta1XdL7bLiCMAu16qoRFsypkcH+Q0RDzfjcdwIbd5Zp1bYSrdxW7H5eV1QaV7WpGutdIMAKv7TV1fJCLS/Ysq9xIYAAAggggEB8CPg+wLK/qL311ltavXq1unXrpiOOOKLGIKm+6XrnnXdk22csmKrtspUQr7zyiuwvdePHj3d/IbOVWLbqa8SIEe751a85c+a4Lx122GH1dYHvI4AAAr4S8LZF1rQ9MtgC+vbZcFy2iqu+ICyYumGpqanh6E7MtLGrbI++saBqa4kLq1ZtL5FtDeSKvAABVuSN7QlZqUnq2SpLvVpnqXebbPdrKxzPhQACCCCAAAKxJ+DrAMtWXll49c0336iwsNCFRA3ZqrJp06aqLX7Z2dm1zuLmzZvdKq2WLVu6FVd22ZZD23rYt2/f/UKqZcuW6dNPP3UruFg9EHu/ORgRAgjUL2CBfziCMPvHinBcXhAWuDWy+jbImv67+tdqWnEbjv5Fso3yikqtdiurLKzau7pqG4XVI0leZ9sEWE1Gr+YZKerdxkKtbPVqtTfYsqCLCwEEEEAAAQSiW8DXAZatfvroo4/UunXrWrfwBcNvq6+WLl0q+5d52+Z3yCGHKC8vb7+Prlq1ym0HzM/P17HHHrtPgGU1ssaMGVP1GduSaMHWkUce6WpxcSGAAAIINFzAgrD6an8Fbous7dRIqzMWjisxMXG/bZHBBGHVt1Jawf1IXFYFzYqre0GVhVbri0oVnupokehx/LVJgOWvOW+bk6ZebbJ1cEGODirIcacgciGAAAIIIIBAdAn4NsDaunWrXn31Vfcv+0cffbSrR9WQy1Zfee0Efr5Lly4ufArcbmLF2F9//XUXSNkKLKuLVdMKLFsZNmPGDLVr186tDONCAAEEEPCHgAVhXrhVPeQKpYC+nTwZjsv+d6Su+mDBbIu07e8JCYlaW1Sqr7fs0tdbi/XN1mL59TTA9NJtStm9U2UpWdqdkqWKxMiEeOGYn0i2QYAVSd0Dbzs7LUkH5eeob0GO+hXkqEerLKUkcvbhgcvSAgIIIIAAApET8G2A5a2+skLtBx10kOxkwG3btjkJW5EVyson+wvNjh073FZE2/K3fft2146dMGjb/+wvEHZ5NbAsoLIaWPaXBq8fVnurd+/e7j77mq3AsmDNK/4euSmiZQQQQACBxhaoqKhwQVj1YvjBnBoZeI/970lYrsQkKSlFCcmpSkje+7P775S0b78e+Otq99i99rkUqwsUub+gp+7eqRZblsp+9q7ypDRtbFnowqx4uwiwom/GLcgqzLdVWs3cKq2MFE49jL5ZpMcIIIAAArEs4MsAy/4Pv62aWrdunbKystyWvx49esi+bicE2nbAzMxMt82vIdv3vJMG7V/Yq9e2soBr/vz5Gjx4sGzboPXDtoDYiiwLulauXOmKuo8ePdr9965du/T2229rzZo1bjXXwIEDXZtcCCCAAAII2P/O1HYiZOCKsKKdu7Rp+04V7SrWzl3FKistVWV5mfuhPbulyjBtDkxMCgi/UpWQZOFWYCC292t7g7FkF3q5/3YhWEpViKaE/YOwgnULlFq+a79JtxBrbZsBcbcSiwArun//22Ks3q2zNaB9Mw1ol6s++dms0IruKaX3CCCAAAIxIODLAMv+1fvll192K6WGDBmifv36VVFbiPXaa69p7dq1atu2rVtB1ZBVUBZU2QmCFoSdcMIJLijzLlvtZausrKhwQUGBjjrqKOXk5Li/hLzxxhsuULNaWlZrxdueaAHX119/rQ8++MCFX2wtjIHfHQwBAQQQiJCAFVxfsaVYX2zc6X5s3FlPEfuKPXlVVSQAACAASURBVKrcXerCLC/Y2htulUsu6Nqtit0le8Ou8r332K8rqj5jXw9PoXxH8m0Q5q0Es/8t7dii9lVWm/J6aGdWfoQ0/dksAZY/56WhvUpLSnSrsg5xgVYzdW+ZJXYcNlSTzyGAAAIIINAwAV8GWEVFRXrppZdcYGRbBXv16rXP6GwF1Xvvvee2+Fn4ZOFSqJcXhG3cuNEVZ7cwrK7L7p85c6Zb8WWrrOz68ssv3eor2+JoQZsXvFmgNm7cOE4mDHVSuB8BBBCIYYHNu3Zr6YYdLrBavqVYFmI1+rWnfJ+VXS7oCgi8XDi221Z/fReC7b1nb0i2N0CzQvn79j03N9fVhazt2pbTUduadWr04TblAwmwmlI/8s+2Uw37t22mQzvkaminPLXOsi26XAgggAACCCAQSQFfBlg7d+7Uf/7zH9nPNQVYXrF1OyXqxBNPbFCAZai2ymrRokUaNWqU2rdvX6ezrdhavXq1jjnmmKoVX7aCy1ZrBfbRVmRZ4fjjjz9eLVq0iOTc0TYCCCCAgI8Fdu+p1PItu/TFhr2rrDYXh+eERD8MuWpr47dBV3r5DhWUrKm1a6zA8sOs0YdICnTKy9CQTnka0jFPBxVkK6mGbbaRfD5tI4AAAgggEA8CvgywrGbI9OnTtWHDhv22ENqkeCu07NcHEmDZCYMfffTRflsIq0+8FWx/99139yscX1OAZdsbrXZXMKFYPLxgjBEBBBCIJ4ENO8pcWLV04053YuCeJlhk1VTetdXAqkhI0uqCwdTAaqqJ4bmNLpCZkqSB7ZtVBVrNM1IavQ88EAEEEEAAgVgU8GWAZdBWS+qTTz5xK6OsWHvg5a3AatmyZYNrYFl7tv3PVnFZjavaLjtN6vXXX3c1rbp3777PbbWtwLJtiVabq02bNrH4zjAmBBBAAIEAgcUzlmlVYoL+J2lbSXnc2tjpg602farkPaVVBhZe2SmEJWm5cefCFsK4m/JaB9y9ZabbZnh45xbq0SoTGAQQQAABBBBooIBvA6wdO3bolVdecYXUq4dBCxcu1IcffuiCJy9UshpV9nW7Dj744Kptfradz9rq1KmTEgKWc9tpgvPmzXMrpax2R22XhVR2HXbYYfvd4tXAsqLuVhfLq4Flzxk/frw7pZALAQQQQCC2BEp3lunTt7/Ux68u0aI3v1BJUakKCtuo/OLhiveqzokV5Uor3SYLs+z0weKMlnG38sp72wmwYuv3fbhG0yY7VUd0aaEjuzRXYX5OvP+RES5W2kEAAQQQiBMB3wZY5m8h04wZM1yxdqs9ZTWlvvjiC3d6YM+ePfcJlbwwyT43YsQIdevWzYVfFoJt3rzZfXbAgAFq1qyZbOugnWJo91lR9toue76tArOQq6YwqvophMuXL9f8+fPdKYVeofc4eY8YJgIIIBDTAru2Fuvj1z53odWSd75Sedme/cZbOGWYNgzqENMODC54AQKs4K3i9c7c9GQd3rm5jujawp1smMyxhvH6KjBuBBBAAIEgBXwdYNkYbDve7Nmz3c922YmDgwYNUteuXfcZ4rZt29xWP7tsxZa3qspCpblz57qC8HZlZ2erT58+7kdKSu01Cay9t956S0cccUSdWwF37dqlWbNmac2aNUpOTnZbDQ899NB9VnsFORfchgACCCDgI4Etq7brk/9+ro+nL9EXc79WZT2nBqZmpih/2jgVcxqZj2ax6bpCgNV09tH45IyURA3t1FxHdW3hCsGnJiVE4zDoMwIIIIAAAhEV8H2AFdHR0zgCCCCAAAIBAuuWbdKClz/Vx69+rpX/WxuyTfcxPbXtjENC/hwfiD0BAqzYm9PGGlF6cqIO79JcI7u30sAOzTjRsLHgeQ4CCCCAgO8FCLB8P0V0EAEEEEAgkgI7Nu/Sgpc/09x/LtTyBasO+FG9rh+rze3ir2j5AcPFWAMEWDE2oU00nJy0ZA3v1kLHdG+pgwpyxLqsJpoIHosAAggg4AsBAixfTAOdQAABBBBoTIHdpeX65LXPNe/5Rfr07WWq2FMZtse37NJcSVNHqiI5MWxt0lD0CRBgRd+c+b3HrbJSNaJbC43s0Up2siEXAggggAAC8SZAgBVvM854EUAAgTgVqKyUlr6/woVWH73yqUp2lEVMonDyYG04skvE2qdh/wsQYPl/jqK5h+2bpWtUz1Ya26uVLNjiQgABBBBAIB4ECLDiYZYZIwIIIBDHAuu/3Kz3n/1E8/+1SFtWb28UiaTUJHWadryKcjMa5Xk8xH8CBFj+m5NY7JFtKTy0Q66O7d1awzo3VwonGcbiNDMmBBBAAIFvBQiweBUQQAABBGJOwOpazf/X/zTv+YX6emHoxdjDAdJhUAeVTBkWjqZoIwoFCLCicNKivMvZaUlue+GxvVqzxTDK55LuI4AAAgjULECAxZuBAAIIIBAzAqs/W69ZT32oeS8sUunOyG0RDBas8JLh2tA3P9jbuS+GBAiwYmgyo3AoXVtkulVZo3q0lBWC50IAAQQQQCAWBAiwYmEWgxzDV199pV/84hcaMGCArrjiCmVkNGxry549e/TYY4/pb3/7m2677TYNHTo0qB6E6/lBPYybEEAgbgTKy/Zowcuf6p2nPtSXH6z01bgz89KVd9NxKktL8VW/6EzkBQiwIm/ME+oXSE5McFsLj+vdWgPb54odhvWbcQcCCCCAgH8FfBlg3X333br99ttrVMvLy3MBzJgxYzRhwgS1aNGi6r57771Xt9xyS0jaFsIcffTRNX7m+eefV6tWrTR8+PCQ2gzm5vfff19ff/21vv/97wdze1juCVeARIAVlumgEQQQOECBjV9v1bt//VCzn/lYO7cUH2Brkft4j3F9tHVCv8g9gJZ9KUCA5ctpietOtc5K1djerV2YZb/mQgABBBBAINoEfBlgGWJxcbEefPBB3XHHHTrqqKNk4VRBQYG2bt3qVv7cdddd6tWrl26++Wb179/fuVvwZeHK+eefr5ycHPe1uXPnuqDrmGOO0f333+8Cr8rKShce3XrrrRo9erROO+20/ebNnvOrX/1K7dq10zXXXKO0tLSwzW1paammTZum1atX684775SFcuG8lixZInuG5xLOtoNpq6mfH0wfuQcBBKJToGJPpf735hea9fQH+nTml1EziF7Xj9XmdrlR0186euACBFgHbkgLkRGwwu8D2jfTcb3b6PAuFH6PjDKtIoAAAghEQsC3AVZt4ZN9vby83AVbFmode+yx7te2UuqZZ55x/x0YCNUUYHmQixcv1vLlyzV+/Pj9bGfMmKHzzjtPbdu21aOPPqrevXuHzd+e+9Of/lRr1qzRn/70p7Cu8LJw7umnn3bhXrBb+8I2MMmFg035/HCOhbYQQMA/Ats37NB7f/9I7/5tgbauKfJPx4LsScsuzZU0daQqkhOD/AS3RbsAAVa0z2B89D8zJUmje7bSiX3z1TEvPT4GzSgRQAABBKJWICoDLC/cmjhxonbu3OlWZNkqrZkzZ7rtgElJSVUTUleAZausFi5cuF+AtGvXLl1//fWybX7Lli1zdaNsNVZguw2dcVshZquu/vvf/2rRokVuC+Hvfvc7ZWZmNrTJfT735Zdf6qKLLnL9b4oAq6mfHxZEGkEAAd8IrPzfWr3x6Bx9+J9PVVFeEdZ+ZRSkqHjt7rC2WVdjfc8dovWHdW605/GgphUgwGpaf54eusCgDrk6rX9bDWjXLPQP8wkEEEAAAQQaQSBqA6wvvvjCrWKy1Uz33XdfjdsAvaCr+hbC+lwXLFigv/71rzrppJNcGNS+fXu3nbFTp071fbTe79vWRavTdfbZZ+vGG2/UqlWr9Oc//1kDBw6s97P13bBlyxYXhtkKqBdeeKHRA6ymfn59PnwfAQSiQ6CyUlr4+ud6609z9cWcr8Pe6bZHZ6vt0Xu3mdu19bMSrXhxq/aUVIb9WYENpmamKH/aOBVTeyaizn5pnADLLzNBP0IV6NIiQ6cd3FZHd28pKwLPhQACCCCAgF8EojbA+uSTTzR58mStX7/ercCqrRB7XSuwapoEqx1lAdOQIUNc3ayrrrrKbU20bYpnnXXWAc2bba+z0/sqKir04x//2NXx+v3vfx/UCi/rl63aevzxx/XOO++4UG3kyJEuYOvYsaNWrFiha6+91t0TeE2aNMkFZSkpKVq6dKmz2r17t6677jpXZ+zCCy+UbZf0rr59++qhhx5Sjx493PdtJddTTz3lvj116lRdeumlrg7Zm2++qSeffFJXXnmlC8oa8vzAUxBtfC+//LJr01a+9enTx4V8Z5xxxj6nJVrgZ2b/+c9/lJWVpSOOOMJt8zz99NNdn7kQQCB6BcqKd7uC7DP/Mk8blm+JyECqh1feQ3at3a3PHtkYkWcGNtp1RFcVTRwU8efwgKYXIMBq+jmgBwcm0DwjRScdlK8TCvOVnfbd7oYDa5VPI4AAAggg0HCBqAywbBveH/7wh6qgyYqzW4hT0xVqgGUFyG+77Ta3kik/P9+FKj/5yU/2qbXVUO5169a5QOzXv/61q6llK73OOeccV7/LC41qatu2NFqoZoHSZZddpjZt2riVZ5dccokrLm8r0Lp16+Y++txzz7lQK3AFloVDs2bN0rx589y9XqhlAVJRUZEefvhhF6adeuqpbtzNmn23dNzCNtvyaO2fcsopsi2CH3/8savdZf2vvtIr1Odbn218VtS+a9eurm92WWhm82A+tn3TxmnB2RVXXOEK71tfLIiz59m99g4QYDX0zeRzCDStwOZV2zTrqQ/17l8XqHh7ScQ6k5SeoEN+XVBr+8v/tVWbP478aYZ9Lh+ljd2+O0E3YgOm4SYVIMBqUn4eHkaBtKREje3dSqcc3FZtc8J3qFEYu0hTCCCAAAJxIhAVAZbVt7ITBm3VkYU4Flp4q4oscDn55JOVkFDzEudQAixbIfXII4+4qZ8yZYpr00Kniy++2AVAtnqqpoLvwb4rFobNnj276lRDC268FV620sl7ZmB73qqtV1991YVPttrILnOwUMtWQtn2xn799h7RXlOA5LVn2y7tGYMHD3Z+3gooKyZvoZfV+LLC+BbceZeFRtb+BRdcUFUc3/pkoZaFXsEEWHU93xufba0MPO1xx44dbnXX9OnTqwrdf/DBBy5gMwc7HdIuK+hv/Rs3bhwBVrAvIvch4BOB5QtWufpWH7+6RJUVDdy+Z3/0p1YoIb1SiWmVVb92X0urdF+3n+2/s1tlqHOP2reCr5+zUytf3R5xnWb52cq4dqz2pLCiIeLYTfgAAqwmxOfRERGwP26Hd2uhsw5tr055GRF5Bo0igAACCCBQl0BUBFh2qqBtbbMwyYqqW5A1YsQInXvuue7rtYVXNvBQAiwLUa6++mq3bc5bzeOFWhb4HEjBdW/1kG2LGzZsWNWceCu8hg8fvl94ZDd5AZptabSVSHWNNZgAy+qGHXroofsEWIFjrB7SWXBn2/Z+8IMf7PMeWaB4++23hxxgVX/+5s2b3TbG//u//3NBZODlPcNWXVmI6G0btVVotrXQVmXZZYX4bTuhtwqN3/IIIOBzgXdmaOuLr+naf2TX2NGEjArJwqe0SiWm7w2flGaBlP3Q3kDK/bpSCanBB192WEbnzrUXUV8zs0hrZu5oFLxepxykzccXNsqzeEjTCBBgNY07T20cgWGd8zTx0A7q3jI8hxA1Tq95CgIIIIBAtAtERYBltahsi1iLFqFvuQglwLLC7StXrtzvxEHbVnjeeedp+/btDS64bkHQ888/77bKBZ44WN8KLy+0sfpWp512Wr3vW30rsGoKsKxRb4wDBgzQb3/7W+Xk5LhVXrZV00579FZ+eR0IV4AVWIy/tsF5Wx7t+7bq7NFHH3X1yWxOrAaWF2TVi8MNCCDQ6AK2StJWVNqPnXNma8cr/9bO9eu0MzVNm/I76aNtzVSZ+t1KqYSU4AMpN5hKqaJMUmmiKksTqn4O/LXKElVZkqCK0gQdNCVfaXnJNTosfWKTipZbY5G/EhIT1P2m47S1dc0hXuR7wBMiLUCAFWlh2veDwKEdcjXp0Pbq04Y/y/wwH/QBAQQQiHUBAqxvZzgwSKpr0q34euBWt2BekMCtgnXdb9vgbGuerTjzLi+A81Yh1fe8hgZYVlfMnm3hkNW3shVhVuPKtu3ZmKuv/ApXgOWNr65C/IFjtr8Mv/322271l9XiOuSQQ9xWQ9tmmpiYWB8P30cAgQMUsJp6O3fudD9cKPXtz96vq3/datWFdFXKBVF7f9QUSlX7elmCC7GCvXK6pKrr95srOX3fPy8aa/tgYD8LCtuo/OLhEqd8BTt9UXUfAVZUTRedPUCBg9vm6MyB7TWg3Xd1VA+wST6OAAIIIIDAfgIEWN+S2FY+q7fkrT6qLmXfszpRthLJQh4rwh7sZUGQBS4WEFVfyWRtWBBjheJtm6EXHnltW4Bk2/esaHlg3arant3QAMva84rKH3vsse6UQuvLcccdV+NYwxVgeXW5bAthTTXAahunV5jeTK2NW2+91RnVt8Uy2DnjPgTiRcBWWgaGTtUDqOphlYXIoVxJlZXKKi1WdlmZsspK3Y/s3aXKKrWf936tqPOh+vvc1m6FlNwCqMge256al6Q2h2UpsyBFpVvLtfWzEm1bUhrKsMJ2b+GUYdowqEPY2qMh/wgQYPlnLuhJ4wn0aJXpthYe1um7f4xtvKfzJAQQQACBWBcgwJLcSXzeFj1beVTTZeGSnR740ksvuRpZwYYt9pe9O+64Q506ddJZZ51VY9sWxtjWODsNsPoKr7Vr1+rnP/+5rD6X1aeyFUeBl/XLCsPb6i27DiTAsr/I2thee+01d9rf8uXLdemll9a4RS9cAZa38s1Wb/z+979Xz5499xmfrV7773//qxNPPNHVukpJSXF1z7zL6nPZaYzNmzd3AWHgCYqx/puX8SFQXcDq2dnv48CVUTWtlgr8mp00GsqVnJys7OxsV3fO+znw19lZWcr6dJGynvu7spf8T+lBBl6LB5yqB2eFvk08lL778d7UzBTlTxun4qxUP3aPPh2AAAHWAeDx0agX6NkqS5MGtdeQjgRZUT+ZDAABBBDwkQABlqQZM2boxRdf3K8+VfV58gquW4Dy0EMPBXXq3eLFi12wYqfnBZ7uV71tb/WTfd3a9gq929Y+q0NlAdfRRx+t3/zmN1XPtfDqz3/+szsZ0VsR5gVY3pY8u8f7C6dXb6p6EffAvlitLiuOb38htbYHDhxY4+taX4AV7PO9UwgtOLNw7vLLL3d1rSyosvDuj3/8oxu3BYu23dBOXbQi7jYmuywgNJsVK1YQYPnoDxa6Eh4B+/0RynY9C3ztM6FcqampVWFUncHUt6GV3V/jZUHYK/+WHrlf+mpZKF2oundOvzP11OysBn02mj/UfUxPbTtj33+ciObx0Pe9AgRYvAkISKzI4i1AAAEEEAingG8DLFtF8OCDD7rVS3YioG3BGzp0aEhbxGxlk61qsoCjTZs27pQ/C0K8bWa28sACJgtNCgsLddVVV9VaKN7uff3113XOOec4fytsbkFKbaGU/SXSCsLbVjwLWWxrYseOHWvsv9370UcfudP4vvrqK40ePdptF+zatau7f8OGDW7116uvvur+otmvXz8lJSW5rXPWfuDWObvH+jhhwgR973vfc32wIujp6el66623dP7557twzLbctWvXbr93yQIvO+3Qirhb6BZYcN67edu2ba4OmIVltmrq9NNPr6o/1ZDnb9q0STfccINrr/plc2KF5y2wsgDL3H/2s5+5Mebm5rrtl9YXC93YQhjOPxpoKxIC9udIVUHzGupIVQ+rLJAK9bLf6zWujPo2gApcLWW/z+3PkgO6LDCb+ab0wN3SZ4sPrKmEBM096AdxGWL1un6sNrfLPSA/PuwvAQIsf80HvWlaATut0G0t7JwX4U3iTTtOno4AAgggEFkBXwZY3uqe6kMPZeWTtxKprjZquue+++7b77Q/b2vdU089td9svPDCCy5Yq355xckDvz516lS3Ja/6Vdt4A/tif+l9/PHH9fe//92tTBo5cqTbxjho0KB9QjH7C699zvp68sknuzDK/kJrK5yq97+2vttKM7tsZVcw4/JOCczIyFBDn2+f+8c//qFnnnnG1eKyouxnn322rB6Xt9pq/vz5Lgi0a9GiRW5lit1nwR9F3CP7BwWt1yxgKyRtC3J9NaS8LX0lJSUhUVqAbb+vatquV9tqqUY9zGDGG2EJrgJRKhMSNKP3JP1zXlpIVtF+c8suzZU0daQqkjmMItrn0us/AVaszCTjCKdAtxaZmjiovYZ1bk6QFU5Y2kIAAQTiRMCXAVac2DNMBBDwmUBZWdl+p+rVdrqehVZ2fyiXBVIWRu1TM6qGlVGBK6h8eTDB7HekP9wtfbIglOEHfW9lUpJe7jpJ0xekBP2ZWLixcPJgbTiySywMhTGwhZB3AIE6BWxF1rlDO2lge04t5FVBAAEEEAhegAAreCvuRACBKBOwFU91BVDVT9wL+YS9pKSqQKquUMoLpGw1lS8DqWDndd770u9vkxZ+FOwnGnxfZWqqnm07UW8vOsAtjg3uQeN/MCk1SZ2mHa+i3IzGfzhPDLsAK7DCTkqDMSjQryBH5x/eSd1bxl/9wxicToaEAAIIRFyAACvixDwAAQTCIeCdsFfXdr3AsMrusy1+oVz1nrBXbbWUbc+Ni8tWWllwNX9Oow63MiNTT+SeqflLExr1uU35sA6DOqhkyrCm7ALPDpMAAVaYIGkmLgRGdGuhHw3uqLbN4mv7eFxMLoNEAAEEwihAgBVGTJpCAIHgBSyQstpngUXN61stdSAn7NVUR6r619LS+D/O+8zg+nXSfXdKLz4nhXi6YfBvQt13VuY000MpZ2jxivgJsQovGa4NffPDRUg7TSRAgNVE8Dw2agWSEhJ0fJ/WmjSog3LT9542zYUAAggggECgAAEW7wMCCIRFwDthr/pJerWFUnY4QqiBlK14CqwhVVshc7snLCfshUUmChvZuUP608PSE49JpaVNPoCKFq10z+4J+nJ1k3elUTqQmZeuvJuOU1lafNUAaxTcRnwIAVYjYvOomBJIS0rUqf0LdMYh7ZTOwRYxNbcMBgEEEDhQAQKsAxXk8wjEqIBtvwtcHVW9XlT1YCrUE/aMLTMzs8YT9mo7da9RT9iL0Xmtc1jl5dJzf5cevEfavMlXAnvy2+neXePjJsTqMa6Ptk7o56s5oDOhCRBghebF3QhUF2iekaJzh3bUqJ6tOLGQ1wMBBBBAwAn4MsBasWKFQi2mzHwigEDwAvb7q6ioaL8C57alz77ekBP27One6ihb/WThVPUVUoGn69k9XD4SeOt16e5bpOVf+ahT+3bFQqzbto7X6o2+7WJYO9br+rHa3C43rG3SWOMJEGA1njVPim2BHi0zddHwrurZikLvsT3TjA4BBBCoX8CXAda0adO0ffv2+nvPHQggEFEBC5mqn65nIZQXTgUGUnYfVxQK/O8T6dbfSB99EBWdL2/fRdNWj9GmOPifiJZdmitp6khVsIUmKt7N6p0kwIrKaaPTPhYY3bOVfjy0k/IyqI/l42miawgggEBEBXwZYD355JNuBQgXAghERsBO2wusJVU9pLL/zsjIiMzDadUfAsXF0sP3So8/JoV4WmNTD6CsS29dv2y4duxq6p5E/vl9zx2i9Yd1jvyDeELYBQiwwk5Kgwi4mlg/GNhep/QrUEpS/BzuwdQjgAACCOwV8GWAxeQggAACCERQYM570jVTpXVrIviQyDZd3LO/rls0RCVlsf0XmNTMFOVPG6firNTIgtJ62AUIsMJOSoMIVAkU5KRpyrDOGtY5DxUEEEAAgTgSIMCKo8lmqAggEOcCGzdIt0+TXvl3TEAUFQ7RdR/0V/me2A6xuo7oqqKJg2JizuJpEARY8TTbjLWpBIZ0zNVFR3VVK0L+ppoCnosAAgg0qgABVqNy8zAEEECgCQQqK6X/95R07x3SjqIm6EDkHrnl4OG6aU6vmA+x+lw+Shu7tYgcJC2HXYAAK+ykNIhAjQK2rXDy4A466aACJcb2v2fwBiCAAAJxL0CAFfevAAAIIBDTAsuWSjdcKX38YcwO00KsG2b3UkVl7P7NpVl+tjKuHas9KUkxO4+xNjACrFibUcbjd4FuLTJ16dFd1b0lh8r4fa7oHwIIINBQAQKshsrxOQQQQMDPAmVl0gN3R2WR9oawrhswRtNmdWnIR6PmM31O76+NY3tFTX/jvaMEWPH+BjD+phCwFVjf65uvHw3p6Aq+cyGAAAIIxJaArwOskpISvf/++/rmm29UXl4uOzmtY8eOGjZsmNLT04OeicrKSn366adatGhR1emGdspav379VFhYqISEff/VfvHixVqwYIHKysrUqlUrHXPMMcrJyan1eevXr9d7772nkSNHKjc3N+h+cSMCCCAQEYH/fSJd/gvp6+URad6vjS4feKLufLvAr9074H4lJCao+03HaWvr7ANuiwYiL0CAFXljnoBAbQItM1NcbayhnSjyzluCAAIIxJKAbwOsLVu26LXXXtOuXbuUlpamiooK7d6929lnZmbq2GOPVfPmzYOaizlz5mjp0qU69NBD1bt3b/eZzz//XPPnz1evXr102GGHVbWzZMkSzZ07V4MGDVLnzp1dH1JSUnTccce5n6tfFrK9+eab6t+/vzp06BBUf7gJAQQQiIhA8S7p/rukp/4sWd2rOLwWDzhVD86K3VpRBYVtVH7xcFHoxf8vNwGW/+eIHsa+wIhuLfTzI7soJy059gfLCBFAAIE4EPBtgDVz5kwlJSVp6NChSk3de3z4smXLNHv2bBdktW3bVmPHjnX31HWtWrXKBUx9+/Z1oVTgNWvWLH399deunTZt2qi0tFSvvPKKbMXW+PHjXXBmK7E+/vhjjRgxQt26ddvvURaOKCJuaAAAIABJREFU2RUYgsXBe8MQEUDAbwIfzJOuulRas9pvPWv0/szpd6aemh27NVAKpwzThkH8g0mjv1ghPpAAK0QwbkcgQgLN0pN12dHdNLgjq7EiREyzCCCAQKMJ+DLA2rlzp9vuN3jw4P0CqoULF7qVUxkZGTrhhBPq3NpnirbS6t1339Xhhx+uPn367AP72WefuS2KXji1efNmTZ8+XS1btnQrrgI/bwFY9ZDKAjXbmmgBmIVdXAgggECjCxQVSXffIj37t0Z/tF8fWJmQoLkH/SBmQ6zUzBTlTxunYo6N9+sr6PpFgOXr6aFzcSgwumcrnX94Z2WnchhGHE4/Q0YAgRgR8GWAVZfttm3b9PLLL7tbTjzxxHoDrC+//FJvv/22225ooVRg7Sz7+rp16zRu3DhlZ2fLW62Vn5/vtigGBlhWe2vMmDFVXbMtjhaMHXnkkUFvZYyRd4ZhIICAXwTefE2adq20cYNfeuSbfliINaP3JP1zXmz+40LXEV1VNHHfVcW+wacjBFi8Awj4VCAvPVlTR3bXwPbUrPXpFNEtBBBAoE6BqAuwioqK9NJLL7kVWBY81bfyydsWaIGTBVNWkN1qaFlheAugbFthz549HZIVY3/99derwi7bnuit4ApcgbVnzx7NmDFD7dq1c0XguRBAAIFGFdi+XbrhCum/0xv1sdH2sMqkJL3cdZKmL9i/fmG0jaWm/va+erQ2dQquFmQsjDfaxsAKrGibMfobTwLH926tKYd35qTCeJp0xooAAjEhEHUBVl01rWqbEQumrA5WcXGxW4HVvXt3t9rKthUWFHx3YpUXdllAZTWwLCSzGlgfffSRjjjiiKoC8PY1C8SOPvroemtwxcRbwiAQQMA/Au/MkK6/Qtqw3j998nFPKlNT9WzbiXp7UextGWnZpbmSpo5UBUfF+/INJMDy5bTQKQSqBFplpeqyY7qrf9vaTxqHCwEEEEDAXwJRF2B98MEHsm2B3ra/YDktcLIQa/v27UpISNCAAQN0yCGHuF8HXlbTympsWf0t2zb46quvKjk5uWr74cqVK11R99GjR7swzE5JtK2Ia9asccXmBw4c6ArGcyGAAAJhFbBVV7dPk/71bFibjYfGKjMy9UTumZq/dN8/72Nh7IWTB2vDkV1iYSgxNwYCrJibUgYUowKnHlygHw3pqJTE2PvfiBidMoaFAAJxLBBVAdbWrVvdFr9DDz3UraIK5bIVV7Zyyk4Y3Lhxo/uonSp41FFH7beKavHixe7esrIyt0LL7snJyVFJSYneeOMNF3x16NDBnYZoAZet3LL6WnaioQVsFn6xtTCU2eFeBBCoU2De+9IVv2DV1QG8JpU5zfRQyhlavCK2/oKSlJqkTtOOV1FuxgHo8NFICBBgRUKVNhGIjEDHvHRdOaqHurTIjMwDaBUBBBBAICwCURNgeXWnrNh69dMA65NYunRp1aopK+ZuJxlaQGVt2iqrkSNH1rsV0O6dOXOmq49lq6zs8grEH3TQQRoyZIjbomgF5q12VjD1uerrN99HAIE4FyjeJd19q/T3J+McIjzDr2jRSg/r5JgLsToM6qCSKcPCg0QrYRMgwAobJQ0h0CgCyYkJ+tHgDjrl4LZiMVajkPMQBBBAIGSBqAmw5s6d6wKimlZM1TVq2zpoq6QsqLITA73LQq3333/fhVjDhw+vd0WXbS1cvXq1KwJvAZVdc+bMka3WsnZ79erlvmbP2rRpk44//ni1aNEi5AnhAwgggIATsFVX106VVq8CJIwCFmLds3uCvlwdxkZ90FThJcO1oW++D3pCFzwBAizeBQSiU6CwTbZ+PbK78nNi8xTb6JwVeo0AAgjsFYiKAMvCo7Vr12rEiBH1rpSqPrFeEfbAkMm7x1ZiWb2rHj16uBCrtstCMDux0NqwFVhV/+e0hgDrtdde07p16zRq1Ci1b9+e9wwBBBAITaCyUvrjg9L9d0kVFaF9lruDEtiT3063bR2v1Xt3k8fElZmXrrybjlNZWmyeuBiNk0SAFY2zRp8R2CuQmZKkC47orNE9W0GCAAIIIOAjAd8HWLZNzwqn24mBKSmh/x/zmlZJef7btm1zW/6szpVtI6zpsvpWVnfLalpVr7tV2wosq7E1duxYtWnTxkdTTVcQQMD3Atu2SldcKr070/ddjfYOlrfvommrx2jT9mgfyXf97zGuj7ZO6Bc7A4rykRBgRfkE0n0EJI3q0VKXDO+qlKREPBBAAAEEfCDg6wDLwqsVK1a4lU92wl/gZaf/2WmAVjDdgi3bCmgrquw6+OCDq1ZqLVu2TLNmzVKnTp3cqqjA65tvvtGMGTNcOGarsGq6LKSyq6a6W14NLCvqbnWxvBpYdrLh+PHj3SmFXAgggEBQAgs/ln71c2ltjO1tC2rwTXNTWZfeun7ZcO3Y1TTPj8RTe10/Vpvb5UaiadoMUYAAK0QwbkfApwJdW2TourG92FLo0/mhWwggEF8Cvg2wPvvsM1ndK6s3lZi477962EmCtjKqf//+GjRokJsxL0yyX9tWQzth0C4Ltt566y23iqtPnz7uBEMLw2xL4jvvvKO8vLxai7jbZz755BMXfNUURlU/hXD58uVuS6IXaMXXq8RoEUCgwQL/ela68WqpfHeDm+CDDRMo7tlf1y0aopKy2DidsGWX5kqaOlIVyawWaNgbEb5PEWCFz5KWEGhqgazUJF0zpqcOadesqbvC8xFAAIG4FvBlgLVkyRLNnj1bFlTVdqWlpe1TKN22A9pWP7ts+15u7nf/Am3tWB2tRYsWaefOne6erKws9evXz20NtBVT1S9rz4KvI444os6tgLYSzFZ4rVmzRsnJya49C8lqajOu3zQGjwAC+wuUlEjTrpVefA6dJhQoKhyimz7qHzMhVuHkwdpwZJcmFOXRJkCAxXuAQGwJ2N8Wfji4g34woF1sDYzRIIAAAlEk4MsAK4r86CoCCCDQMIEVX0mX/kz6YknDPs+nwipgIdZ1H/RX+Z7oX4mVlJqkdrecoOKsfbfehxWMxuoVIMCql4gbEIhKgaEd89wphZmpe08l50IAAQQQaDwBAqzGs+ZJCCCAwF6BmW9KV/xC2rkDER8JbDl4uG6Y3UsVldEfYnUd0VVFE/dusedqGgECrKZx56kINIZAQU6abjqulzrkZTTG43gGAggggMC3AgRYvAoIIIBAYwnYtugHfi89fF9jPZHnhCiwbsAYTZsVG9vv+lw+Shu7tQhRgNvDJUCAFS5J2kHAnwLpyYmaOrK7Du/c3J8dpFcIIIBADAoQYMXgpDIkBBDwocCOor2rrt5+y4edo0uBAssHnqg73y6IepRm+dnKuHas9qSwzaUpJpMAqynUeSYCjS8w6dD2OuvQ9o3/YJ6IAAIIxKEAAVYcTjpDRgCBRhZY/qV00XmS1b3iigqBxQNO1YOzon/1Up/T+2vj2F5RYR5rnSTAirUZZTwI1C4wrFOefj2qu9KT+QcD3hMEEEAgkgIEWJHUpW0EEECAeldR+w4sHHC6HpmVF7X9t44nJCao+03HaWvr7KgeRzR2ngArGmeNPiPQcIHOzTNcXazW2WkNb4RPIoAAAgjUKUCAxQuCAAIIREKAeleRUG30Nuf0O1NPzc5q9OeG84EFhW1UfvFwKTH6i9OH0yXSbRFgRVqY9hHwn0BOWrKuGdNDB7dt5r/O0SMEEEAgBgQIsGJgEhkCAgj4TGDrFumay6h35bNpaUh3KhMSNKP3JP1zXnT/i3rhlGHaMKhDQwj4TAMFCLAaCMfHEIhyAfu3gp8e3kUn9m0T5SOh+wgggID/BAiw/Dcn9AgBBKJZYN1a6eIp0qeLonkU9D1AoDIpSS93naTpC1Ki1iU1M0X508apOCs1ascQbR0nwIq2GaO/CIRXYHxhG/38iM5KSGD1a3hlaQ0BBOJZgAArnmefsSOAQHgFli2Vzp8srV8X3nZprckFKlNT9WzbiXp7UfQW6O06oquKJg5qcst46QABVrzMNONEoHYBK+5+5egeSklKhAkBBBBAIAwCBFhhQKQJBBBAQB/Oky78ibSjCIwYFajMyNQTuWdq/tLo/df03leP1qZOzWN0hvw1LAIsf80HvUGgqQT6tMnWjcf2Uk56clN1gecigAACMSNAgBUzU8lAEECgyQRe/Kd0w5VS+e4m6wIPbhyBypxmeijlDC1eEZ0hVssuzZU0daQqklkNEOk3hgAr0sK0j0D0CBTkpOnm8X2UnxPd9RSjR5yeIoBArAoQYMXqzDIuBBBoHIH775Ieub9xnsVTfCFQ0aKVHtbJURtiFU4erA1HdvGFZSx3ggArlmeXsSEQukCz9GT9dlxvdW8Z3Sfbhj5yPoEAAgiET4AAK3yWtIQAAvEksLts76qrfz8fT6NmrN8KWIh1z+4J+nJ19JEkpSap07TjVZSbEX2dj6IeE2BF0WTRVQQaSSAtKVHXHdtTA9vnNtITeQwCCCAQWwIEWLE1n4wGAQQaQ6CsVLrsImnGfxvjaTzDpwJ78tvptq3jtXqjTztYR7c6DOqgkinDoq/jUdRjAqwomiy6ikAjC/zy6G4a07NVIz+VxyGAAALRL0CAFf1zyAgQQKAxBXbtki6eIs19rzGfyrN8KlDevoumrR6jTdt92sE6ulV4yXBt6JsffR2Pkh4TYEXJRNFNBJpI4ILDO+t7B/FncBPx81gEEIhSAQKsKJ04uo0AAk0gsH27dMHZ0sKPmuDhPNKvAmVdeuv6ZcO1Y5dfe1hzvzLz0pV303EqS0uJro5HSW8JsKJkougmAk0ocEb/tjpnaMcm7AGPRgABBKJLgAAruuaL3iKAQFMJbNooTfmhtHRJU/WA5/pYoLhnf123aIhKyqLrdMIe4/po64R+PpaN3q4RYEXv3NFzBBpTYHTPVrp0RFclJkTX/340phHPQgABBDwBAizeBQQQQKA+gTWrpPN+KH29vL47+X4cCxQVDtFNH/WPuhCr1/VjtbkdBYXD/eoSYIVblPYQiF2BoR3zdPWYHkpJSozdQTIyBBBAIAwCBFhhQKQJBBCIYYEVX+0Nr9ZG4XFzMTwtfh2ahVjXfdBf5Xui51/SW3ZprqSpI1WRzF+cwvleEWCFU5O2EIh9gcL8bP3muN7KTE2K/cEyQgQQQKCBAgRYDYTjYwggEAcCFl796PvS5k1xMFiGGC6BLQcP1w2ze6miMnpCrMLJg7XhyC7hIqAdSQRYvAYIIBCqQPeWmbrlhEJlEWKFSsf9CCAQJwIEWHEy0QwTAQRCFFj5jTT5dGnjhhA/yO0ISOsGjNG0WdETCCWlJqndLSeoOCuV6QuTAAFWmCBpBoE4E+jRMlO3nliojBRWYsXZ1DNcBBAIQoAAKwgkbkEAgTgTsPDqvInSqpVxNnCGG06B5QNP1J1vF4SzyYi21XVEVxVNHBTRZ8RT4wRY8TTbjBWB8Ar0bp2lm0/oo/RkQqzwytIaAghEuwABVrTPIP1HAIHwCmxYv3flFeFVeF3jtLXFA07Vg7NaRM3o+1w+Shu7RU9//QxLgOXn2aFvCPhfoF9BjqYd31up1Cf0/2TRQwQQaDQBAqxGo+ZBCCDgewELr34yUfpqme+7SgejR2DhgNP1yKy8qOhws/xsZVw7VnvYunLA80WAdcCENIBA3AsMaNdMNx7Xi9MJ4/5NAAABBDwBAizeBQQQQMAEtm2VJp9BeMXbEBGBOf3O1FOzsyLSdrgb7XN6f20c2yvczcZdewRYcTflDBiBiAgM7pCr64/tpaTE6DkYJCIQNIoAAghIIsDiNUAAAQQsvJoyWfp0ERYIRESgMiFBM3pP0j/npUWk/XA2mpCYoO43HaetrbPD2WzctUWAFXdTzoARiJjA8K4tdPmo7kpMIMSKGDINI4BAVAgQYEXFNNFJBBCImMCundI5ZxJeRQyYhj2ByqQkvdx1kqYvSPE9SkFhG5VfPFziX/wbPFcEWA2m44MIIFCDwNherXTpiG7YIIAAAnEtQIAV19PP4BGIc4HycmnKD6X5c+IcguE3lkBlaqqebTtRby/y/8lShVOGacOgDo1FE3PPIcCKuSllQAg0ucDp/dvq3KEdm7wfdAABBBBoKgECrKaS57kIINC0AhUV0pWXSq/8u2n7wdPjTqAyI1NP5J6p+Uv9vRUkNTNF+dPGqTgrNe7mKBwDJsAKhyJtIIBAdYGfHNZRpx7cFhgEEEAgLgUIsOJy2hk0AgjoN9dI//grEAg0iUBlTjM9kXWG70OsriO6qmjioCYxivaHEmBF+wzSfwT8K3DZMd00qkcr/3aQniGAAAIREiDAihAszSKAgI8FHvi99NC9Pu4gXYsHAQuxHko5Q4tX+HslVp/LR2ljtxbxMCVhHSMBVlg5aQwBBAIErDzhNWN6aljn5rgggAACcSVAgBVX081gEUBAzzwtTbsWCAR8IVDRopXu2T1BX672RXdq7ESz/GylX3esKpIT/dtJH/aMAMuHk0KXEIghgeTEBN08vo8OKsiJoVExFAQQQKBuAQIs3hAEEIgfgZdf3Fv3qrIyfsbMSH0vsCe/nW7bOl6rN/q3q4WTB2vDkV3820Ef9owAy4eTQpcQiDGBjJRE3fm9vurSIjPGRsZwEEAAgZoFCLB4MxBAID4E5r2/98TBPXviY7yMMqoEytt30bTVY7Rpuz+7nZSapE7TjldRboY/O+jDXhFg+XBS6BICMSjQPCNF90w4SK04cCMGZ5chIYBAdQECLN4JBBCIfYGvl0v/d5K0c0fsj5URRq1AWZfeun7ZcO3Y5c8hdBjUQSVThvmzcz7sFQGWDyeFLiEQowId89J190kHKTM1KUZHyLAQQACBvQIEWLwJCCAQ2wJbNkuTTpO+WRHb42R0MSFQ3LO/bvpsqG9DrMJLhmtD3/yYsI70IAiwIi1M+wggECjQryBHvxvfW8mJ1CvkzUAAgdgVIMCK3bllZAggUFIi/fgsaeFHWCAQNQIWYl23aIhKyvx3OmFmXrrybjpOZWkpUePZVB0lwGoqeZ6LQPwKHN29hS4f2SN+ARg5AgjEvAABVsxPMQNEIE4FKiqkX/5MevO1OAVg2NEsUFQ4RNd90F/le/wXYvUY10dbJ/SLZt5G6TsBVqMw8xAEEKgm8H8D2ulHgzvgggACCMSkAAFWTE4rg0IAAd16k/T0X4BAIGoFthw8XDfM7qWKSv+FWL2uH6vN7XKj1rYxOk6A1RjKPAMBBGoSuHREV43t1RocBBBAIOYECLBibkoZEAII6Mk/SbdPAwKBqBdYN2CMps3q4rtxtOzSXElTR6oimVortU0OAZbvXls6hEBcCUw7vrcO7cA/NMTVpDNYBOJAgAArDiaZISIQVwLvvyudP1mqrIyrYTPY2BVYPvBE3fl2ge8GWDh5sDYc6b9wzS9QBFh+mQn6gUB8CmSmJOm+Uw5S22bp8QnAqBFAICYFCLBicloZFAJxKrBmlXTaeGlHUZwCMOxYFVg84FQ9OKuFr4aXlJqkTtOOV1Fuhq/65ZfOEGD5ZSboBwLxK9AhN133TDhIGSlJ8YvAyBFAIKYECLBiajoZDAJxLFBcLJ39fenT/8UxAkOPZYGFA07XI7PyfDXEzod31s6zh/iqT37pDAGWX2aCfiAQ3wJDOubqhmN7KSHBf/UU43tmGD0CCDREIC4DrMrKSq1cuVLPPvusNm3apKuvvloZGU37L8jFxcWaPXu2/vKXv+jkk0/Waaed1pD5jOhnPLcnnnhCO3bs0HXXXRdRt8B5+uSTT3TnnXeqRQt/rUCIKDiNhyZwzWXSi/8M7TPcjUCUCczpd6aemp3lq173uXyUNnbjz+bqk0KA5avXlM4gENcCZw1sr0mD2se1AYNHAIHYEPB1gGUBxuLFi/XYY4/p1Vdf1e7duzVkyBCdeeaZGjNmjN58800dfvjhIYUa1sZ///tfFxb97W9/0ymnnKIbb7wxokFMfa/K2rVr9eKLL7oxWr/uu+8+3wVYpaWleuaZZ/TWW29p+vTpmjRpUshuu3bt0muvvaZXXnlFH374oVatWqXu3bvrsMMO0/e//30dfPDB+uc//6lx48YpLy/PPWvmzJlunmze77///pDmuj53vh9DAs88LU27NoYGxFAQqFmgMiFBM3pP0j/npfmGqFl+tjKuHas9bFHZZ04IsHzzitIRBBCQ3CqsoZ38tYqXiUEAAQRCFfBtgGXh1fPPP+9W3fzyl7/U+PHjlZ6erg0bNriVUxZmDBgwoMGhhq3A+tnPfqY+ffqEHMSEihzs/f/4xz90ySWX+DLA8sZggeJ5552nI488Mmg3m8t3331Xv/3tb9W8eXP95Cc/0bBhw5SZmany8nK3Gs5WdT355JM69NBD9cADD6hly5bukbZCzuYpKSmpwXMdrD/3RanA4kXSpFOl8vIoHQDdRiA0gcqkJL3cdZKmL0gJ7YMRvLvP6f21cWyvCD4h+pomwIq+OaPHCMSyQHpyoquH1TGvaXedxLIxY0MAgcgL+DbAWrJkiQtKpkyZookTJ+6zb9sCkVmzZulPf/qT7rrrrgatytm8ebMuvPBCdejQIeggJtLT8dxzz+miiy7ydYD1xRdf6Kc//akLmoJZuWZz9a9//UtXXXWVTjrpJF1zzTXKzs7ej9ILLB955BEXVPXo0cPd482T/ZoVWJF+A6Ow/U0bpTMnSGtXR2Hn6TICDReoTE3Vs20n6u1F/ijMm5CYoO43Haetrff/873ho4zuTxJgRff80XsEYlGgICfNnUyYlZoci8NjTAggEAcCvg2wLPS44IIL3JYyW61T/bItbY8++qjOOussAqxGfFFDDbBsxZYFXrbyygKojh071tpbW4314IMPui2EBFiNOKnR+qiKCuncM6UP50XrCOg3AgckUJmRqSdyz9T8pf4ozFtQ2EblFw+XEv3RnwPCDcOHCbDCgEgTCCAQdgEr6n7jcb3D3i4NIoAAAo0h4PsA60c/+pGuvfZat92s+mU1kg455BACrMZ4U759RigBloWM06ZN0x//+Eddf/31bjVdfSegfP755yorK1O/fv3cE1mB1YiTG22P+uOD0j23R1uv6S8CYRWozGmmJ7LO8E2IVThlmDYM6hDWMUZrYwRY0Tpz9BuB2Be44IjO+l7f/NgfKCNEAIGYE/BtgOUFJbaCZ8KECbryyivrXL0TODNWN+mvf/2rKzq+bNkyF4acccYZbiuiF4RV30Jo9919992uwLitALKTCbt167bPhNdUVH748OH68Y9/7IrJJyYmHtD9oW4htP68//77biWabam0y4qdn3322a7IvdefoqIivfHGG241m22btGLpTz/9tB5//HGVlJTo4osvdoXxk5P3XU5sRdetLpc5LliwQEcddZSOPfZYZzt48OB6txB620BtLmtbSVff76i6AqxPP/1UtuXQit9v3brVrdSzeT711FOVlvZdgWM74dEbrxXMNyMzsPDTaqvZZau/XnrpJWdpY7W2Bg0apLZt2+rcc89195jje++959oyx1atWumGG25wNbxuu+02Z2JXdTcrVG9F6m21oFfbq75x8/16BD75SDr7/6Ty3VAhEPcCFmI9lHKGFq9o+pVPqZkpyp82TsVZqXE/LwRYcf8KAICAbwVSkhL0h1P7qUMu9bB8O0l0DAEEahTwbYAVWDvJwgk7le4Xv/iFC1pycnJqnU4LS6ZOnepO8bMfKSkpsmDo0ksv1TnnnONqMGVkZFSt7Gnfvr1GjRqlpUuXukBjzpw5LsQ44YQT9Lvf/a4q8NqzZ49r54UXXtDll1/uAhArKP/www+74uPWvq0w8kKgUO+3AYUaYNlpgLY6zVY5jR07Vlu2bNFvfvMb/ec//3H1wSxcW7NmjQtdrPC9nehnq6E++ugj9ezZ0zn+5S9/0fz586vu92BtbBbiWRBk4WFBQYELdq677jr3czCnEHrbQPv27auHHnqoaltgKL8XawuwPv74Y1cM3oreW2hl3vfee6/7cccdd7iwyC57j+wUSwsor7jiCjVr1qxqHBZM2Ttil1laWHfTTTepXbt2+uqrr9yqMav1ZXP7zTffuLDQgjhztHlftGiRe2/ssxZk2fyvXr3aPccCTTOyd+2dd95xc5SVleUOJfC2R4biwL0BArt2SacdL61aCQsCCHwrUNGile7ZPUFf+qAcXNcRXVU0cVDczw0BVty/AgAg4GuBzs0zdM/JByk1ed9/gPd1p+kcAgjEvYBvAywvfPjkk09caDJv3t46N7aa5ec//7krCF59W6EFXb/+9a/dyqnLLrusKkyyMMLCr06dOrlQyoIbLxix0MfCBVttY9eOHTtcYGPBhNVj6tq1q/v63LlzXZBhJ+kdc8wxVS+OrcqxoMdWbt133306/vjjG3S/fSiUAMtWFVnAYqt/Aoub22okC+ruueceF+x4l61UspDFwjcLWixYscvCGAsFLfSz8dllq5GsTQtebEy2Csm7Xn75ZRccBRNgec+0IC3wZMFQftfVFmDZajkL6gKDMXtXJk+e7Pr2q1/9ym1XtHfCCuObiQWV3jVjxgwX+J1yyiluFZoVpO/Vq5e7z7ts9Z/5WC0277Kw0gzta/YMOx3RQlN7T+x59i7ZO2HvSWDQas+zQwlGjhzpVmtZIMvVQIGbrpae/VsDP8zHEIhdgT357XTb1vFavbHpx9jn8lHa2K1F03ekCXtAgNWE+DwaAQSCEjixbxv97IguQd3LTQgggIAfBHwdYHlAtiXrxRdf1B/+8Ae3ksYu2wZmq4369+9f5Wjb6GxVjYUMNRV+DwSv6xTC6uGIV8vJAg3rg61GCry8UMe2iVlAZqGGBRnB3u8FcaEEWLbiyEIqC+e8UM76ZEGbbbkMDKTs617btoJs6NChVd33tmpa8OaFPt7WP9uKZyucAutW2f0WgAWzhdAcb7/9dhf4NfQEwdoCLNvWaGOyUyhtFZ2DIbL9AAAgAElEQVRdNdXn2r59uxuXrX6y1WreFj5r11ZQjRgxwtXcssDJQkv72QstLSS0AMsLJQMda9oSaSvTLACz5/3whz/c5x2xIM2+/vbbb++32s0PfxBETR/ef1f/n73zAK+yPPv4/+Rk70UGCSGskDDDUoZhyQaVKmoR1FIrVau1tlrbOkuxatUWrVU79Pvqp/WrpbbWT/YSlA0KxLBkS5ghCSGQs7/rfsMbk5Bx9nnPe/7PdfWSwvPc4/e8OP7c9/1gblO2QRM7AyUBPxCw5uRjfvk4VJz3g7M2XCRmxiP6yQmwh/Cf7FPACuw3SO8kQALOEXh6QgGuyuMfrDpHi7tIgAQCTSAoBCwVkogO//u//6uIISIIiHAhgpIqyEjFjwgbzrSrtSdgScudtBJK+5vMTZKqL2mna0mIUYUTaR+Uqi2pbnJlvyqYuCJgNf9wzp49q4h877zzDvbs2eOygCWtclKFJLGrVUZSfaW22Kn+XBniLi15IoCJyNi4ms2Vj96ZIe5S8bR8+XIlbmkBbV4d9tFHHylVUyJeyXwwqbpKTW1aGSDCnwhMMj9NKsxuvfXWBmGscbytCYGypy1u8uuqoCcthjJ3jMtFAmfPADdPBSo0UF7iYujcTgL+JGDO74mnDpTgwkV/er3SV9Edg3FmROj+yT4FrMB+f/ROAiTgHIH4SCPemNEXqbGcXegcMe4iARIIJIGgErAaiyhSTSPVMY3FChEIpFVNRC61JbA1uO0JWFI5pFYrqaJNRkZGiwKWauv06dOKeCbrnnvugbP71ZlI7ghYMptJqpBE0JOqHxHRvv3tb3skYKlCi6cClohCMjhfqp/efvvtJtVyzn70bQlYIjaJyCgzvGTmldo62liMa/zNyHwsESbVeWry7TRuQxWhUkRQEaJkidgl99h48HpbAlZb3MSeerZ5dZyzLEJ+392zgU3rQx4DAZCAMwQu9eiHeXuuCqiIZYw0Im/+JNSE6JBgCljOfKncQwIkoAUCA3IS8czkQi2EwhhIgARIoE0CmhWwZEi3DGCXCqiWltquJb+uVkWJQPHcc88pc5uaVw41t+GKgCVtejLzSFrNROBoPoRbtSVtfSKgSduaK/tVgcQVAUsdci9DwWUWlsx3klcH3W0hbCz6qEJM8zlawtCVCiy1bU7mgz3//PNXtNU583uzNQFLBqpLJZO0M8pdS3Vce7EJM9kj34cIWXfeeafSVth8ltrx48eVYfciZMnLizKzqkOHDkq4bQlY6vf34x//uKEds3GO6tmWuDrDIqT3vP8uMP+JkEbA5EnAVQIiYj1ZOgR15sC9Tpg7KBd1c4e6Grou9lPA0sU1MgkSCBkCPyzpgkk96/99l4sESIAEtEpAswKWCDEiNqivybUmQMm8KREkpKpGHUg+bdq0Fgdly8wjEXlE9HJFwJIZXL/4xS+U9kR50W7KlClNwpFB6vfdd58idkgbmszMcmW/5NBYHHFGgFPFmmuvvVYZXK/a8IaApQotd911l/Jqo4hD6mpPJGp+T1LFJhVH8sJj84HwLf2mEPvCUx2U35KApf6cCH/PPvss4uPjFVMtxSZ7pa1w8uTJDe7kfqRq7e9//7tSGSYvMi5btgzy3agc7XY73n33XaX18L/+678wceLEJnfUfJaY/KI6g03maomw2HxQu4if0uIpVWM9e/bU6t8TtBfXqZPA9eOASwHuh9IeGUZEAu0SqCkagie39YPVFjgRq+jBEpzpldlurHrbQAFLbzfKfEhA3wSiw8Pwp5v7IT2OrYT6vmlmRwLBTUDTApbMZFqwYIEiMDRfagWWVOB8//vfV4QHmQMlrw+KGHH//fcrc4ZE3JDKGxnQLYO35eek4kbaz0R0kja/xiKI+FErkBqLFOorciJOSEVO47YyES6kGkiqr0SokeXqflcFLFWoaiwySZ4rV65UXuIT0UheXhTxTVr41HlUrQ1xb1yBJW2Jwu/IkSNKdZsIc40FLGeHuMsZedFQ2ipl0Ly0E4qwl5KS0uLvGhGuJH4Zhq++ktiSgKUKVZ07d24iFEnVntzpiBEjlHleUhEnVXPiW4TFxq8prlq1ClIppQpYUrknc68aV/yJ4CnzsMRWcwHrvffew6hRo5rk0fhFSmlBlWH66lJFUMldvpXGoqBUfMkMr/Hjx7c4d8vTXw/uv0UB+MFdwLrVQZ8GEyCBQBGo7FuCpzcUwO4IjIgVmxyN5HkTYY6KCBSCgPilgBUQ7HRKAiTgAYH+HRPx7BS2EnqAkEdJgAR8TEDTApYIAN26dVMGostLcFLRIoKICBXz5s1DXl4enn766SZi0oYNGxSRSv6jX4a8y1yk2tpaRcRSxTD5sYhOsi89PV2pDCoqKlJQV1dXK1VHUoUk+2fMmKFUbTUWYqT1TMQhEb927dqltC3KPhkOrr7Y5+p+tSpIYhHxSYSYxiJH8+9A8nvggQcU/3fffbcinImoJW2X0sombXVXX321IsgUFhYqryL+93//t/JXEbhkVpZwWL16tSIAyquN0ubXsWNH5ec//PBDRWwS8UuEnnHjximVUVJBJCKT+BEfIrq0N29MXvP74x//qAzcl/ZLiVcqrFQhq7KyEitWrFCq4oStKl5Jzjt37lTEtMjIyIZ7EqFIGMnQeslFYpNvwmKxQAa2i7B1/fXXK/bltUo5LzZ//vOfK9+D+JM7EwbSQih3Jm2Y8vrik08+qbAU4UsEyS+//LKhhVBEKGEkFVSSg1RnNW8/FKFUvg1pIxWbkqfY+utf/6rM6hK/ajui5Ke+gKjafOyxx5Rc1eXKrws78RkdHe3jv2340fyHC4EnfupHh3RFAvokcKp4HOavC9xA9e6TC1E1vY8+4baSFQWskLpuJksCuiHwYEkXTGQroW7uk4mQgN4IaFbAEkFChKNOnTop1UwiVojoJEtECanmEeGiJZHn4MGDitixdOlSRYC58cYbMWfOHGRlZSnn1QqrxpcpgogIYiIKNV6Nh8RLW5kIZDIfSWIREUcqc6RKR4QiVbxSzzu7X60ykjzVJfbae01x27ZtiiAlwsvUqVMV4UTECxFBTp06pQhxSUlJyiDysrKyJrZFnJPqIxGkGi+1QktELBHHpAJLRK6CggIlTxHDRDQU8Ura8hISEpz6PSH2RAATYVDEqu3btyvn+vTpA2mDlDsScasxQ7WVsfk9PfTQQ5A7fuaZZ7B27VqMGTNGESNF7BSBSO5G7lNETxGrhIcwljMi/Mk+Eb7kGxIBSgQ2Obdv3z4lxgMHDijip+QoQpVU26lVX405SlwttRJKdd/f/vY3peVUbA0YMECpKrv55puvELzEhohuUuUl4tN11113BU9nf13u+4YbbrjiO3TqgrS4SVoHb5oMnK/WYnSMiQSCjsDhAdPw0tr6fw4GYhU8NR7nOiYFwnVAfFLACgh2OiUBEvCQAFsJPQTI4yRAAj4loFkBy6dZ0zgJkID2CTw4F1i9QvtxMkISCCIC+4un45V16QGJOC0/BcZHxsAeHhYQ//52SgHL38TpjwRIwFsE2EroLZK0QwIk4G0CFLC8TZT2SIAEPCew+CPg0Qc9t0MLJEACVxAoK74Rr69LDQiZojsG48yIwLUy+jNpClj+pE1fJEAC3ibw0MiuGF8QmD/w8HYutEcCJKAfAhSw9HOXzIQE9EGgugqYOoatg/q4TWahUQKb+szEOxvi/B6dMdKIvPmTUJMU43ff/nZIAcvfxOmPBEjAmwQSo8Lx1q39ERtZ/1o6FwmQAAlogQAFLC3cAmMgARL4hsC8x4CF77lM5GRuZ8j/TJFRSDt7Ct3LdrpsgwdIIFQIOAwGrOk5Gx9sifJ7yp2HdUbtd4b43a+/HVLA8jdx+iMBEvA2get6Z+LeYZ29bZb2SIAESMBtAhSw3EbHgyRAAl4nULoTmH0jYLe7ZHrTqAkoG3h1kzOpp09i8sK3EWkyuWSLm0kgVAg4jEYs6jIbSz6P8HvKhY+OxdmugWlj9FeyFLD8RZp+SIAEfEUgzAC8flNfdErWf9WsrxjSLgmQgHcJUMDyLk9aIwES8ITAzBuAL3e5ZOFI1wKsuuHWFs90/3IHSpb9xyV73EwCoUTAERmJhdmzsLbUvy0iiZnxiHliPGwR/vXrz7ulgOVP2vRFAiTgKwJFmfF46bpevjJPuyRAAiTgEgFNClhvv/02Ll686FIi3EwCJBDkBM5VAAf2u5xERFFvhKW1PmR0zu9+5bJNHiCBUCLgiInFwoxb/S5iFc7oh7PjC3SLmgKWbq+WiZFAyBF4ZEw3jOmWFnJ5M2ESIAHtEdCkgPWrX/0KNTU12qPFiEiABDRHoHPnzoiNjW01rlmv/YZthJq7NQakNQIiYr2dNBNb9xv8FpohzIBu8yaiqkO833z60xEFLH/Spi8SIAFfEkiJicCbt/ZDdLh+q2Z9yY+2SYAEvEdAkwLW4cOHYbPZvJclLZEACWibgAxtX/yRWzHuHTEGp7r3bPFsRF0dZr/+glt2eYgEQo2AIyERb0TcjLIj/hOxsooyYP1hCSCDVnS2KGDp7EKZDgmEOIGb+mXjrqs6hTgFpk8CJBBoApoUsAINhf5JgAT8SODQAWDGVMBidsvpuQ6Z+HD23BbPXrVmKXp/vtktuzxEAqFIwJ6ajpct03Gw3H/ZF80dijODcv3n0E+eKGD5CTTdkAAJ+IWA0WDAn2/ph6wE/79e65cE6YQESCAoCFDACoprYpAkoGMC99wJrF/nUYIncztj7YTrUZuU3GCneMMnGLBxrUd2eZgEQpGALbMjflM1BeVn/ZN9ZGwEMudPxqW4SP849JMXClh+Ak03JEACfiMwsmsqfja2u9/80REJkAAJNCdAAYvfBAmQQOAIfLENuONmr/kXIUtW6pmTnHvlNao0FIoErDn5mF8+DhXn/ZN9l5FdUDNrkH+c+ckLBSw/gaYbEiABvxJ4+Ybe6NEhzq8+6YwESIAEVAIUsPgtkAAJBI7AnG8D29jiF7gLoGcSaJ2AOb8nnjpQggt+ehS48NGxONs1VTdXQgFLN1fJREiABBoR6JUZjxev60UmJEACJBAQAhSwAoKdTkmABPDpJ8B9cwiCBEhAwwQu9eiHeXuu8ouIlZgZj5gnxsMWoY9XrihgafjDZmgkQAIeEZg3sScGd0ryyAYPkwAJkIA7BIJCwDKbzdi9ezcOHDiA8ePHIyEhocVcHQ6Hsq+0tBS1tbXKnri4OPTp0wdFRUUwGJx75chiseDzzz/Hvn37ID+OiIhAXl4ehg4disjIK2d0lJWVKfslzvT0dIwePbrVGCWm06dPY/369RgzZgySkvg3f3c+XJ4JcgLyyujNU4Gv9gV5IgyfBPRPQESsJ0uHoM7s3D9DPSFSOHMAzo7u5okJzZylgKWZq2AgJEACXibQOSUGf7ixD8Kc/G8rL7unORIggRAmoGkBSwShHTt2KMLVpUuXEB0djWnTprUqDm3atAn79+/HwIED0bNnT+VaRYTaunUrCgoKcPXVV7d71TabDatXr8bZs2eRlpamCGGVlZXKuU6dOimik9H4zZ8O7927F5s3b8agQYPQuXNnLFu2TBG8Jk6cqPy1+aqrq8OqVavQr18/5Obq79WldgFzAwkIgQ8XAk/8lCxIgASChEBN0RA8ua0frDbfiljGSCPy5k9CTVJMkJBpPUwKWEF/hUyABEigDQI/HtUV43qkkxEJkAAJ+JWApgUslUR1dTUWLVqk/N/WBKzjx48rwlCvXr0UManxWrduHY4ePapUb2VkZLQJWASwmpoaDBgwoKFi68iRI1i7tv41s3HjxiE7O1v5sclkwuLFiyGVX1OmTEFUVJRSiSWi28iRI9G1a9crfInIJssZMc2vXwKdkYC/CJhMwA3jgPLj/vJIPyRAAl4gUNm3BE9vKIDd4VsRK3dQLurmDvVCxIE1QQErsPzpnQRIwLcE0uMi8fbMYt86oXUSIAESaEYgKAQsVSiSKqzWBCyptPrss88wbNgwFBYWNklzz5492LhxY6uikrpZhKjy8nJkZWU1qbKSqqylS5eioqICY8eORU5OjnLk3LlzWLJkiVKpJRVXstQ4REhrLlJJJZm0OIqQJmIXFwmEJIH/eQt4YX5Ips6kSSDYCZwqHof56/J9nkbRgyU40yvT53586YACli/p0jYJkIAWCPxgRD6mFrVdHKCFOBkDCZCAfgjoRsA6ePCgUiWVkpKiiEnSbqgu+flTp05h8uTJiI+Pd/n2VAFNDooNVXxSq74yMzMxYcKEJgKWtBtKtZa6pA1RBLYRI0YoMXKRQEgSuFADTBsLnKsIyfSZNAnogcDhAdPw0tosn6YSmxyN5HkTYY66shXfp469aJwClhdh0hQJkIAmCWTER+LNW/rDGObbylxNJs+gSIAEAkJANwKWKjKJUCSCkgxSj42NxbFjxxThSNoKe/To4RZkqZqS1kBpC2w8t0qGsS9fvrxBNJPZWC1VYEkF15o1a9CxY0dlmDwXCYQsAVZfhezVM3F9EdhfPB2vrPPt7JPukwtRNb1P0IKjgBW0V8fASYAEXCDww5IumNSzgwsnuJUESIAE3CegGwFLEIigJHOw1IHv3bp1g1RJSVuhtAW6ukQMk3lWMj+ruLhYGbzeeKmimQhUMgMrJiZGEbq++OILDB8+vGGQvPyc2Bo1alST1kRX4+F+EghqAnV1wJRRwNkzQZ0GgycBEqgnUFZ8I15fl+pTHAVPjce5jsH5Wi8FLJ9+GjROAiSgEQKswtLIRTAMEggRAroSsOTORCgSEev8+fPKEHYRnvr3798wkN3Ze1UrqRrvz8vLU6qwGr8uKNVZ8srh4MGDlVcKZVZWeHh4Qxvj119/rYhg1157rdLWePHiRaXV8cSJE4iMjFSGxcu8LC4S0D2B998F5j+h+zSZIAmEEoFNfWbinQ1xPks5LT8FxkfGwB4e5jMfvjJMActXZGmXBEhAawQeGtkV4wt8W5WrtZwZDwmQQGAI6E7AkoorqXiSgexnz55VqMprgNdcc43L1U9iQ2Znbdu2TanuktWnTx8MGTKkyW2VlZUpPs1ms1LpJb4SEhJQV1eHlStXKgKatB5aLBZF4JLKLZnTJZVdYlvEL7YWBuY3AL36iYDVCkyfABw97CeHdEMCJOAPAg6DAWt6zsYHW3z3MEnRHYNxZoTvB8d7mxcFLG8TpT0SIAGtEuiYGIU/3dwPYQbOwtLqHTEuEtALAV0JWPv372+odpJB6bt27VKEJWnxk+qoMWPGuCxiyUWLkCWvGMprhomJiQ3tgm19BOLzk08+UeZjSZWVLHXQfO/evRURTFodFy1apMTUeDi8Xj4u5kECDQQ+XAg88VMCIQES0CEBh9GIRV1mY8nnvhm4bow0Im/+JNQkxQQVPQpYQXVdDJYESMBDAo+M7oYx3dM8tMLjJEACJNA2Ad0IWNI6KNVNIlTJS3/qElFLxCcRlEpKSiBzsdxZYn/JkiXK0WnTpikVVm0taS0sLy9XhsmLQCVr06ZNkGotia+goED5OYm5oqICkyZNQmqqb2eJuJM3z5CAxwRYfeUxQhogAa0TcERGYmH2LKwtrf/nnbdX52GdUfudptXP3vbhbXsUsLxNlPZIgAS0TKBTcjT+OKPpvGAtx8vYSIAEgpOAbgQsdXh6Y3FIvRKpxJI5Vd27d1dELHeWCGAiNl24cAFTp05FXFzrMz9E7JKXDyUWqcBSV0sC1rJly5Q2xbFjxyInJ8ed0HiGBLRNYPFHwKMPajtGRkcCJOAxAUdMLBZm3OozEavw0bE42zV4/qCHApbHnxQNkAAJBBmBZyYXYkBOYpBFzXBJgASCiYBuBKyWxCH1Iqqrq5VWPZlPJW2E7iyr1apUYMng9QkTJrRqQuZbLV++XJlp1bzaq7UKLJnVNX78eGRkZLgTGs+QgLYJzPoWsGuHtmNkdCRAAl4hICLW20kzsXW/9+egJGbGI+aJ8bBF+KbKyysAGhmhgOVtorRHAiSgdQKDOyVh3sSeWg+T8ZEACQQxgaASsOQFv9Za7Q4cOIB169ZBXgqUaqbG69ixY1izZg2GDRumVGHJkooqqcyS1bdv33ZnY8lrgp9++qnyCmHHjh1bvXIRqWRdffXVV+xRZ2DJUHeZi6XOwJLXEqdMmaK8UshFAroisPNzYPZNukqJyZAACbRNwJGQiDcibkbZEe+LWIUz+uHs+PoWfK0vClhavyHGRwIk4AsCb97SD9mJ/G8aX7ClTRIgASAoBCx5WXD16tWQKqhBgwYpLwGK6NN4iSAle0RoKiwsxMCBA5VqqZMnTyrCU3JycpMh7qqYJDZElJKXCkUgk0ot+asIXcXFxYiJiVGGr2/fvl35/z169Gj1uxHfO3fuVAS0lsSo5q8QHj58WGltVAUtfpAkoDsCjz8M/OcD3aXFhEiABNomYE9Nx8uW6ThY7l1ShjADus2biKoO8d417ANrFLB8AJUmSYAENE9gSlEG7g/Cl2M1D5YBkgAJKAQ0LWBJO97ixYshM6UaLxGHWhqkLq8FyvD00tJS1NbWKkdkVpUIXtLS11j0krZCafWTJe17SUlJSlXW+vXrcejQIeXHskTAys3NVUSmtga3iz0R0IYPH95mK6CIY1IpduLECYSHhytxidjWXJDj90kCQU+gugoYPxyoqwv6VJgACZCA6wRsmR3xm6opKD/r+tm2TmQVZcD6wxIgzPsVXt6MlAKWN2nSFgmQQLAQCA8z4N3bBiAhOjxYQmacJEACQURA0wJWEHFkqCRAAs0JvPk68PIL5EICJBDCBKw5+ZhfPg4V570LoWjuUJwZlOtdo162RgHLy0BpjgRIIGgI3Dk4F7cWtz5yJWgSYaAkQAKaI0ABS3NXwoBIQAcErFZg8ijg1AkdJMMUSIAEPCFgzu+JXx8p8aqIFRkbgcz5k3EpLtKT0Hx6lgKWT/HSOAmQgIYJpMRE4N1ZAzQcIUMjARIIVgIUsIL15hg3CWiZwKplwI/u0XKEjI0ESMCPBETEeupACS5c9J7TLiO7oGbWIO8Z9LIlClheBkpzJEACQUXg6YkFuKpTclDFzGBJgAS0T4AClvbviBGSQPARuOdOYP264IubEZMACfiMwKUe/fBk6RDUmb03u6rw0bE42zXVZzF7YpgClif0eJYESCDYCYzIT8Fj41p//CrY82P8JEACgSFAASsw3OmVBPRL4OtjwJRR+s2PmZEACbhNoKZoCJ7c1g9Wm3dErMTMeMQ8MR62CKPbMfnqIAUsX5GlXRIggWAgYDQY8N7sAYiP4jD3YLgvxkgCwUKAAlaw3BTjJIFgIfDaAuCNV4IlWsZJAiTgZwKVfUvw9IYC2B3eEbEKZw7A2dHd/JxF++4oYLXPiDtIgAT0TWDu0DxM75Ol7ySZHQmQgF8JUMDyK246IwGdE3A46quvjn+t80SZHgmQgCcEThWPw/x1+Z6YaDhrjDQib/4k1CTFeMWet4xQwPIWSdohARIIVgJdUmPwhxv7Bmv4jJsESECDBChgafBSGBIJBC2BLRuBu24L2vAZOAmQgP8IHCmeihfXZXvFYe6gXNTNHeoVW94yQgHLWyRphwRIIJgJ/P5bfdAtLTaYU2DsJEACGiJAAUtDl8FQSCDoCcx7DFj4XtCnwQRIgAT8Q+DwgGl4aa132kuKHizBmV6Z/gncCS8UsJyAxC0kQAK6J3Bd70zcO6yz7vNkgiRAAv4hQAHLP5zphQT0T8BiAcYNAyrP6T9XZkgCJOA1AmXFN+L1dZ6/JBibHI3keRNhjorwWmyeGKKA5Qk9niUBEtALgcSocPzv7QP1kg7zIAESCDABClgBvgC6JwHdEFi1DPjRPbpJh4mQAAn4j8CmPjPxzoY4jx12n1yIqul9PLbjDQMUsLxBkTZIgAT0QOCZyYUYkJOoh1SYAwmQQIAJUMAK8AXQPQnohsCDc4HVK3STDhMhARLwHwGHwYA1PWfjgy1RHjsteGo8znVM8tiOpwYoYHlKkOdJgAT0QmByYQYeuMY7D3fohQnzIAEScI8ABSz3uPEUCZBAYwIXaoCRgwGrhVxIgARIwC0CDqMRi7rMxpLPPWsBTMtPgfGRMbCHh7kVh7cOUcDyFknaIQESCHYC8VFG/H32QBgMhmBPhfGTAAkEmAAFrABfAN2TgC4ILP4IePRBXaTCJEiABAJHwBEZiUV5Mz0WsYruGIwzIwL7p/0UsAL3HdEzCZCA9gg8N7UI/bITtBcYIyIBEggqAhSwguq6GCwJaJTAIw8ASz/WaHAMiwRIIJgIiIi1MHsW1pYa3Q7bGGlE3vxJqEmKcduGpwcpYHlKkOdJgAT0RGBarwzcNzywf7CgJ57MhQRClQAFrFC9eeZNAt4iYDHXtw/WXvCWRdohARIIcQKOmFi8nTQTW/e7326SOygXdXOHBowkBayAoadjEiABDRJIiYnAO7cVs41Qg3fDkEggmAhQwAqm22KsJKBFAp9+Atw3R4uRMSYSIIEgJuBISMQbETej7Ij7IlbRw6NwpkeHgFCggBUQ7HRKAiSgYQIvTCtC7yy2EWr4ihgaCWieAAUszV8RAyQBjROY9xiw8D2NB8nwSIAEgpGAPTUdL1um42C5e9EnZsYj5onxsEW4347onmeAApa75HiOBEhArwRu6peNu67qpNf0mBcJkIAfCFDA8gNkuiAB3RJwOIBrhwJnz+g2RSZGAiQQWAK2zI74TdUUlJ91L47CGf1wdnyBe4c9OEUBywN4PEoCJKBLAvkpMXjtpr66zI1JkQAJ+IcABSz/cKYXEtAngZ2fA7Nv0mduzIoESEAzBKw5+ZhfPg4V510PyRBmQLd5E1HVId71wx6coIDlATweJQES0C2Bv80agOSYCN3mx8RIgAR8S4AClm/50joJ6JvAgueBt/6o7xyZHQmQgCYImPN74tdHStwSsbKKMmD9YQkQ5mZhv7UAACAASURBVP48LVchUMBylRj3kwAJhAKBH43sggkFgZlNGAp8mSMJ6J0ABSy93zDzIwFfEpjzbWDbZl96oG0SIAESaCAgItZTB0pw4aLrUIrmDsWZQbmuH3TzBAUsN8HxGAmQgK4JlHRJxc+v7a7rHJkcCZCA7whQwPIdW1omAX0TMJuAYf0Bi1nfeTI7EiABTRG41KMfniwdgjqza9VUkbERyJw/GZfiIv2SDwUsv2CmExIggSAjEBdpxPu3D4TB4Nrfw4MsTYZLAiTgIwIUsHwElmZJQPcEtmwE7rpN92kyQRIgAe0RqCkagie39YPV5tp/AHUZ2QU1swb5JSEKWH7BTCckQAJBSOCl63uhKMO/cwmDEBNDJgESaIEABSx+FiRAAu4R4Pwr97jxFAmQgFcIVPYtwdMbCmB3uCZiFT46Fme7pnolhraMUMDyOWI6IAESCFICswbmQP7HRQIkQAKuEqCA5Sox7icBEqgnMGMKsG8PaZAACZBAwAicKh6H+evyXfKfmBmPmCfGwxZhdOmcq5spYLlKjPtJgARChUDf7AQ8P7UoVNJlniRAAl4kQAHLizBpigRChsD588A1xSGTLhMlARLQLoEjxVPx4rpslwIsnNEPZ8cXuHTG1c0UsFwlxv0kQAKhQiDSaMDCOwchPCwsVFJmniRAAl4iQAHLSyBphgRCisCqZcCP7gmplJksCZCAdgkcHjANL63NcjpAQ5gB+c9NQU1SjNNnXN1IActVYtxPAiQQSgR+d0Nv9OwQF0opM1cSIAEvEKCA5QWINEECIUfg+XnAu/8dcmkzYRIgAe0SKCu+Ea+vc362Ve6gXNTNHeqzhChg+QwtDZMACeiAwN1D8/CtPs7/wYMOUmYKJEACXiBAAcsLEGmCBEKOwKxvAbt2hFzaTJgESEDbBDb1mYl3Njj/J/pFD5bgTK9MnyRFAcsnWGmUBEhAJwRG5KfgsXE9dJIN0yABEvAXAQpY/iJNPySgFwJ2O3B1b8Bk0ktGzIMESEAnBBwGA9b0nI0PtkQ5lVFscjSS502EOSrCqf2ubKKA5Qot7iUBEgg1AolR4fjf2weGWtrMlwRIwEMCFLA8BMjjJBByBPaUAbdMC7m0mTAJkEBwEHAYjVjUZTaWfO6cKNV9ciGqpvfxenIUsLyOlAZJgAR0RuDNW/ojO9G5P3DQWepMhwRIwE0CFLDcBMdjJBCyBN5/F5j/RMimz8RJgAS0T8ARGYlFeTOdFrEKnhqPcx2TvJoYBSyv4qQxEiABHRL4yaiuuLZHug4zY0okQAK+IkABy1dkaZcE9Epg3mPAwvf0mh3zIgES0AkBEbEWZs/C2lJjuxml5afA+MgY2MO996Q7Bax2sXMDCZBAiBOQIe4yzJ2LBEiABJwlQAHLWVLcRwIkUE9gxhRg3x7SIAESIAHNE3DExOLtpJnYut/QbqxFdwzGmRH57e5zdgMFLGdJcR8JkECoEujfMRHPTikM1fSZNwmQgBsEKGC5AY1HSCBkCdTV1Q9wdzhCFgETJwESCC4CjoREvBFxM8qOtC1iGSONyJs/CTVJMV5JkAKWVzDSCAmQgI4JxEcZ8f7tg3ScIVMjARLwNgEKWN4mSnskoGcCOz8HZt+k5wyZGwmQgA4J2FPT8bJlOg6Wt51c7qBc1M0d6hUCFLC8gpFGSIAEdE7gf24bgLRY5x7d0DkKpkcCJOAEAQpYTkDiFhIggcsEPlwIPPFT4iABEiCBoCNgy+yI31RNQfnZtkMvengUzvTo4HF+FLA8RkgDJEACIUBg3sSeGNzJu49ohAA2pkgCIUuAAlbIXj0TJwE3CCx4Hnjrj24c5BESIAESCDwBa04+Xjg7rk0RKzEzHjFPjIctov3h721lRAEr8PfNCEiABLRP4DtDOuGW/tnaD5QRkgAJaIIABSxNXAODIIEgIfDgXGD1iiAJlmGSAAmQwJUERMSaXz4OFedbp1M4ox/Oji/wCB8FLI/w8TAJkECIEBjZNRU/G9s9RLJlmiRAAp4SoIDlKUGeJ4FQInD9tcDhQ6GUMXMlARLQIQFzfk88daAEFy62nJwhzIBu8yaiqkO829lTwHIbHQ+SAAmEEIH8lBi8dlPfEMqYqZIACXhCgAKWJ/R4lgRCiYDdDgzowRcIQ+nOmSsJ6JjApR798GTpENSZW36dMKsoA9YflgBhbb9e2BoiClg6/niYGgmQgNcIRBoN+PecIV6zR0MkQAL6JkABS9/3y+xIwHsEDh0AbhjvPXu0RAIkQAIBJlBTNARPbusHq61lkapo7lCcGZTrVpQUsNzCxkMkQAIhSODdWQOQEsOXCEPw6pkyCbhMgAKWy8h4gARClMDij4BHHwzR5Jk2CZCAXglU9i3B0xsKYHdcKWJFxkYgc/5kXIqLdDl9ClguI+MBEiCBECXw4nW90CvT/ZbtEMXGtEkgJAlQwArJa2fSJOAGgdcWAG+84sZBHiEBEiABbRM4VTwOv/60c4siVpeRXVAza5DLCVDAchkZD5AACYQogZ+M6opre6SHaPZMmwRIwBUCFLBcocW9JBDKBB5/GPjPB6FMgLmTAAnomICIWPPX5beYYeGjY3G2a6pL2VPAcgkXN5MACYQwgdsG5mD2wJwQJsDUSYAEnCVAActZUtxHAqFO4J47gfXrQp0C8ycBEtAxgcMDpuGltVlXZJiYGY+YJ8bDFmF0OnsKWE6j4kYSIIEQJzC2exoeHt0txCkwfRIgAWcIUMByhhL3kAAJADOmAPv2kAQJkAAJ6JpAWfGNeH3dldVWhTP64ez4Aqdzp4DlNCpuJAESCHECRRnxeOn6XiFOgemTAAk4Q4ACljOUuIcESAAY3h+4UEMSJEACJKB7Apv6zMQ7G+Ka5GkIMyD/uSmoSYpxKn8KWE5h4iYSIAESQIe4SPx1ZjFJkAAJkEC7BChgtYuIG0iABGAyAUOKCIIESIAEQoKAw2DAmp6z8cGWqCb55g7KRd3coU4xoIDlFCZuIgESIAGEhxnwn+8OIQkSIAESaJcABax2EXEDCZAAjn8NTB5JECRAAiQQMgQcRiMWdZmNJZ9HNMm56MESnOmV2S4HCljtIuIGEiABEmgg8MF3BiM6PIxESIAESKBNAhSw+IGQAAm0T2DLRuCu29rfxx0kQAIkoCMCjshILMqb2UTEik2ORvK8iTBHNRW2mqdNAUtHHwJTIQES8DmB/7q1PzITmla9+twpHZAACQQdAQpYQXdlDJgEAkDgw4XAEz8NgGO6JAESIIHAEhARa2H2LKwt/eYFwu6TC1E1vU+bgVHACuy90TsJkEBwEVhwQ28UdGg6ezC4MmC0JEAC/iBAAcsflOmDBIKdwDv/BfzmV8GeBeMnARIgAfcIRMfi7ZSZ2LLP0HC+4KnxONcxqVV7FLDcQ81TJEACoUnglxMLMKRTcmgmz6xJgAScJkABy2lU3EgCIUzgzdeBl18IYQBMnQRIINQJOBIS8UbEzSg7Ui9ipeWnwPjIGNhbmdlCASvUvxjmTwIk4AqBH4/qinE90l05wr0kQAIhSIACVgheOlMmAZcJLHgeeOuPLh/jARIgARLQEwF7ajpetkzHwfL6rIruGIwzI/JbTJEClp5unrmQAAn4msBdV3XCTf2yfe2G9gNMwOFw4KuvvsIHH3yAdevWYfv27YiLi8OAAQMwadIkXH/99aisrMSBAweU/89FAs0JUMDiN0ECJNA+gXmPAQvfa38fd5AACZCAzgnYMjviN1VTUH4WMEYakTd/EmqSYq7ImgKWzj8EpkcCJOBVAt8u7og7Bud61SaNaYuACFOvvfYa/vGPf+COO+7ATTfdhE6dOiEsLAznz5/H5s2b8dJLL2HHjh14+eWXcfPNN/stAZvNhsWLF+Paa69FTMyV/0z3WyCXHWktHn/n35Y/Clhaug3GQgJaJfDIA8DSj7UaHeMiARIgAb8SsObk44Wz4xQRK3dQLurmDqWA5dcboDMSIAG9Ebixbxa+d3We3tJiPpcJnDlzBo899hg+//xz/O53v8OIESNgMHwzV1IFJft++tOfol+/fnjooYf8xu/EiRN499138YMf/EATApbW4vHbRTjhiAKWE5C4hQRCnsA9dwLr14U8BgIgARIgAZWAiFjzy8eh4jxQ9GAJzvTKbAKHFVj8VkiABEjAeQJTizLwg1Zasp23wp1aJGC1WvHiiy/ilVdewS9/+Ut873vfa1G8UmMvKyvDJ598gnvvvdcv6Ui10x//+EccPnxYiS/QFVhai8cvl+CCEwpYLsDiVhIIWQJzvg1s2xyy6TNxEiABEmiJgDm/J546UAJ7ZDQS5k+GLcLYsI0CFr8ZEiABEnCegAxwl0HuXPojIFVXc+bMQU5ODl5//XXk5bVdaScCzrJlyzBmzBhER0f7FIjM5Fq9ejUeffRRxV+gBSytxeNT+G4ap4DlJjgeI4GQIjDrW8CuHSGVMpMlARIgAWcIXOrRD0+WDkH+9f1xdnwBBSxnoHEPCZAACTQjMLJrKn42tju56IyAiFEy12rBggW47bbb8Ktf/cqtCicRdqQy6y9/+QuWLl0Ki8WCkpIS3HXXXRg2bJgyR0uW3W7Hvn378O9//xsXLlxQ2hZlILxUf4lQNXLkSOXnunbtContb3/7G5599llUVVU1IS/ni4qKsH79eqW18P7770d6ejqefvppfP311/jNb36DwYMH49KlS8pMr7///e9Ke6SIdOJDWhHFR/N17NgxJYdFixbh+PHjGDp0KG6//XZMmTIF4eHhbcZz1VVXKeYuXryo+Hz//fcVn926dcMtt9yi8E1LS2twWVNT0278EoPczccff6wM0x8+fDiys7MxY8YMdO+uzd+PFLB09jcJpkMCPiFw3bXAkUM+MU2jJEACJBDsBGr6DMWT2/oj/6kJqEqPU9JhBVaw3yrjJwES8CeBq/OS8dSEb/4QwJ++6ct3BEQYeuCBB7By5Uo88sgjbs21EqHpn//8pyJKSaVU3759IbOypO3vf/7nfxSbc+fOVUQsEZxkGLxUek2fPl0RiKQ1UMSmL774Aq+++iqmTp2KX//614iNjVUSP3funCJQ5ebmNlRgidC0ceNG5bVEaWcUX6Wlpdi/fz+WLFmiCFl33nknnnvuOezduxfPPPMM8vPzFUFJZniJkCSiWWbmN+MFxJ5UeEm8Y8eOVUQ4iVPaKx9//HF8//vfh9FobDEe9YbKy8vxs5/9TBHtZs+erYiBn376KebPn68IUCIWivDkTPwieoktGVz/rW99S4lHOL/zzjsKJwpYvvt9QcskQAK+JjCxBDhx3NdeaJ8ESIAEgpZAZd8SvFZVAusDJUCYgQJW0N4kAycBEggEgeKOifj1lMJAuKZPHxKQaqX77rsPW7dudftlQRGkRPQRkWj06NEN0UqFkVRTyeuBv//97zFp0iTl11SfMiReKr5kILwsqcj6+c9/jt27d+ONN95oEGhaErBUJyKQiWgm87h+8pOfKALTV199hS5dukDEpHvuuUcRxNSB82azWYlz3bp1+NOf/tTgQwQlEcnkZcVZs2Y1zACT3MSu2Pjxj3+MyMjIVgUsqfYSoUryFh8JCQkNLNasWYO7775baYOU6rDk5GTl19qKXziIkCfsOnbsqOyXeWUiqk2ePJkClg9/X9A0CZCArwlQwPI1YdonARLQAYFT/cfhg9634vTAThSwdHCfTIEESMB/BHplxuPF63r5zyE9+YWAiD0i8kj7nwglN910k0t+TSaTItrI+T/84Q/Iyspqcl5a8WQovFQTqVVVbQlS8gLiRx991ERcamu/VCRJBZlUYkk1V+MlVWAiXI0fP16pxlKX+HjhhReUijG17U9aFaV1sLGo1RqI1uJRZ4mJ4CVth42XVLrJz69duxZvvfWW0l4pq634d+7ciTvuuAMPP/ywIqxFRUUpZ3bt2qVUc7XUAunS5floM1sIfQSWZklAVwQoYOnqOpkMCZCA7wicGjQBb1//AFZX1PrOCS2TAAmQgM4IUMDS2YVeTqeiokKpwJKKJGlX++EPf+hSoidPnlTmSYm4Im1tqampTc6rApnMj5LKIamMak/Aai4uOSNgNRajWkpAnb0lQtXChQuVmVrqGbUqS9oPW8qhub3W4lGrqVoTAlXhrDFnVcBqKX6p6JIWyD//+c9KZZtUcMkMLFXIcumi/LiZApYfYdMVCQQtAQpYQXt1DJwESMD/BI5Pnom7e9zgf8f0SAIkQAJBSqBPVgJ+M60oSKNn2K0REJHkqaeeUuYqiUAiLX/SJufsUgWqjIyMFsUfVew5ffp0Q1ugPwUsEa5kBpXMu+rVq5cySP3//u//8Nvf/rZBwFIZSMWTKrK1lX9r8asCVWsClipWNZ411paAJTFIy6BUbYmot2PHDvTv319ps7zmmmsaBuM7e1f+2kcBy1+k6YcEgpkABaxgvj3GTgIk4G0CkeFA10ygUzqQlQCkRQHxBiDKghOp8VgUHYN/7pjhba+0RwIkQAK6JdAvOwHPTaWApccLVtv8ZPB4S22AbeV86NAhZf6UVDG11H6nij0y6P21115Thqf7S8CS1wClgklilDbHzp07K6k0byGsq6tThrdLZZa8aKi2FbaWd2vxi0gm/mRWlrQLyoyvxksVq15++WWlJVBWewKWel5aNaVKTobAi2j4/PPPK4Pdm/vQwvdJAUsLt8AYSEDrBCZcA5ws13qUjI8ESIAEvEMgJw3I7wB0TALSY4EkIxBtA8IvAfYawFwJwPGNrzADajv3wqLIcKyv3okkwwRs3ls/TJaLBEiABEigfQL9sxPwLAWs9kEF4Q5pI5SX+WTYugwYbzzEvKV0pCpIqphGjhyJ6Oho/OIXv8D777+vzJCaMmVKkyPqwHapGFKHrPtLwFLFoffeew+jRo1qiKulGVhq+5+8NCgtfs3b9D777DPlFcOcnJxWBTgRmL773e8qXERoUge1q45F4JNKN2kJ7NmzZ7sCllRcRUREKJVj6jp+/DgefPBBpKSkKD4SExM198VRwNLclTAgEtAggQkjgJMnNBgYQyIBEiABFwnERQHds4GcVCArDkiOBOIcQKRZ3igCLJWAXX7sxAqPgKlLAbbERGPJuX2osVQrh9IcP8DGr/gcvBMEuYUESIAEFAL9OybiWb5CqNuvQeY//ehHP4K0+kl1j7yW11J1jypeySwraWeTpb6wJ8KNCGBSZaUudbaWVF+p+9W5W1IRJZVPMTExDftbEpdUwUvsPvvss8r+U6dOKS/ztSZSiUHVVmNhTSqZJD955VDmTg0YMADSZiivEMow+yNHjigC1uzZsxURS35ty5YtyiuN8uvyymFr8cirg+qri9LyN3369Ia8pBpMhD4RnhoLZG3FLy8grlq1ShniLjPEZAl/qfKSOClg6fa3IxMjgRAgMH4EcIoCVgjcNFMkgeAmEGYAOmcAnTsA2YlAejSQEAZEW4Gwi4CtGrCc9zzH6FiY8rviq3AL/q/2AsovHmtiM8n8DLYeiffcDy2QAAmQQIgQKO6YgF9PYQuhnq9bZkA98cQTyouC8mqgVGJ1795dmYklLYLSuvaPf/xDaV3r169fAwoRVUQQklcG5bU/EcJkJpa8lidiy4wZMxra3RwOB0SYkUonEcEWLFjQ0NpXXV2Nxx9/XBGl5OflXFhYGM6fP69Ub33xxRfKkHmLxYLi4mIUFhYqYpRUNMn8rkcffRSxsbENca1YsUJpbxShTF5CFBFoz549ivglPkRskgoyEZpk+Py//vUvxUZtbS26deuG3NxciNgmVVcizHXo0EGx3Vo8AwcOhCoEyh6ZLSbD14XdX//6V0UEEx6qHRG12opfOMkdyJD9OXPmICkpSZmDJYyk0osthHr+3cjcSEDnBOyTRyLs+Nc6z5LpkQAJaJ5AegLQJQvITalv7Us2AvLvkhF1gON8fWufw+azNByxiTDnd8LpsLNYak7FruovW/RlqH4F+043ajH0WUQ0TAIkQAL6IDCgYwKeoYClj8tsIwsZaL5hwwb8/e9/x/bt2yEta9IKJy2A0h44YcKEJiKRakoqleTcm2++qcxqkta3iRMnKsKRtMCp1VxqVVTjEGSo+YgRI5pULMmvSxWUWqG1bds2RbiRCqonn3xSEZVEnBKxrfFq/JqfCGvSPiizqUSoEnFNBCER1qRlcsiQIUo1lFoxJuKa5CxzwCSHrKwsJYaZM2de0arXPB5pUVRzFNFLXjuUtsoDBw4oVV4iCMrcK1VgU4fftxW/CF7PPPOMkl5paakirMk93H///RzirvvfiUyQBHROwD5jMsL27dV5lkyPBEggoASiIusHo+elAZnxQFo0EAcgygwYautb+2yXAhKiIykdpk4dcNGxH584CrDu3F7YHJZWYzlz7FVU1flOSAsIBDolARIgAR8SGNQxHr+a8s0sHh+6omkSIIEgJsAZWEF8eQydBPxFwHr7TQjf8bm/3NEPCZCA3gjIQzk56UB+Rv1g9A4xQKK09slgdGntk+qpKs1lbU/PgSk7DmbLLpRFFGNx1QlUm8+1GWeEIQVl+57WXC4MiARIgAS0TGB4XiIen1Co5RAZGwmQgAYIUMDSwCUwBBLQOgHLnFsRsW2L1sNkfCRAAoEikBALdM0AOqUCmQlASjgQe3kwuqPm8mD01iuWAhV2a35t2V1gSgesli9RbuyOjy9F4GjtIafCTMRYbNt/g1N7uYkESIAESKCewMi8BPxsAmdg8XsgARJomwAFLH4hJEAC7RIw33UbIrdsbHcfN5AACeiQgDGsfjB6fgcgSwajRwHxhvrqKeNFwFoJWC7oInFrXgFMybWwmfej1piCZdYu2F7VdP5Fe4mm415s2M8qgvY48ddJgAT0QSACNiSjDrWIwEVEup3U6LwE/JQCltv8eJAEQoUABaxQuWnmSQIeEKi797uI/myNBxZ4lARIQLMEMpKBLh2AnBSgQyyQJNVTdiC8DrCfr6+ectg1G77HgYUZYenSC6bYk7BbjsBqiMBW4yCsOLcXJjdmbiWa52HbkSSPw6IBEiABEtAyARGuehlOoyDsm7bqSkc0ttpzUIVol0Mf3SkOP53Y2+VzPEACJBBaBChghdZ9M1sScItAzQ/uQsK61W6d5SESIIEAEoiRwejZ9a192fFASlT9YPRIGYwurX1VgK0ugAEG0HVEFMzdusMUfhAOa4USyF6Zc1V9DhWm024HZqhegH2nZegXFwmQAAnol0B/w4km4pWaaa0jAsvt3WCB0aXkR+dG4aeT+rt0hptJgARCjwAFrNC7c2ZMAi4TOHfvHKR+9onL53iABEjAhwTCDEBeByAvvX4weloskCitfVbAWAfYqgBLtQ8DCE7Tjph4mPM7w2zYC4dUmAGoMObiP3XJOHjhK4+Tqjj+Ks5d5AuEHoOkARIgAc0SkOqr6cY9rcZXVhePw5ZYl+LvnxaGmUMLXDrDzSRAAr4jEB4ejs6dO/vOgZuWKWC5CY7HSCCUCJy6azYyt6wPpZSZKwkEnkBSHNA1s756KiMOSA6vr56KqANkMLq8huegUOLsRTkSUmDKy4bZUQrY66vO6sISscZRhA2VpbB7gSVfIHT2NriPBEggmAl0MNRidNjhVlOoqqrCiRMngjlFxk4CIU8gMTERjz/+uOY4UMDS3JUwIBLQHoEjd9yCzl9s1V5gjIgEgpVAuBHomgXkpQHZifWtfQkGIMoChF0ejG6tDdbsNBW3PSULppwkWKy7AFiV2OwwYnv4ICyvPISL1hqvxZscNgZb9k73mj0aIgESIAEtEpCh7eONB1oN7XhVLcqrLroUeoLRji4yk5GLBEhAEwTi4uJw++23ayKWxkFQwNLclTAgEtAegT233oDC3fIff1wkQAJOEchKAbpmANnJQIeYbwajS2ufvQowVwFwOGWKm9wjYMvoBFNWJKzm0iasDxh7Y9GFizhd5/3qgA6Ge7F+H18gdO/GeIoESCCYCIwL+wopBlOLIS+3dXN5kHtPnMHvvjc1mBAwVhIggQAQoIAVAOh0SQLBRmDLtPEYcrT1P2kLtnwYLwl4RCAuCuiWBeSmAZnxQKoMRrfXD0ZHLWCpAGzyY65AELDmdIUpzQqbuel8lsqwLHxsycTe83t9FlaSeR628gVCn/GlYRIgAe0QkCqs4WFHEWewNAlqs60jjiDF5UCzag7irYe+7fI5HiABEggtAhSwQuu+mS0JuEVg1bCBGFsrFSNcJKBzAjIYvXMG0LlDfWtfejSQEFY/GF1a+2zVgKV+8DeXhggYDLDmFcCUWA2b5WCTwMyGOHwa1hdrK76EzdH0P7S8nYHx/ALsOcUXCL3NlfZIgAS0SUCGufcwVCDZUIcqRzTKHYkuV15JZulxkago24KPf3W3NhNlVCRAApohQAFLM1fBQEhAuwSWDemLCRFhwAXvzYrRbraMTNcEkuOB7plAzuXB6ElhlwejmwC7iFNVHIweTB9AmBGWLj1hii2H3VLeJHIHDNgZMRhLK4+ixk+vMZ47/ioq+AJhMH1BjJUESEADBArS47Bny6dY8sz3NRANQyABEtAyAQpYWr4dxkYCGiEgAta4jlkIO8Q2Qo1cCcNoiUBk+OVX+9KBrAQgLQqIvzwYXVr7rOcA2yWy0wOBiCiYu3WHKfwgHNaKKzIqN3bHh7UGlF865rdsjUjCnv3z/OaPjkiABEhALwQGdkzA1vVrsWQ+BSy93CnzIAFfEaCA5SuytEsCOiKw7Kr+GNO9KyJKd+goK6YSdARy0oD8DkDHJCA9FkgyAtE2IPwSYK8BzJUcjB50l+pawI6YeJjzO8Ns2AuH/cpWzhpjOlbY8rG9Uga3+3clh43Glr3f8q9TeiMBEiABHRC4qmMsNn72GSuwdHCXoZLCZ599hn379jVJ12g0YsyYMejUqdMVGMxmM3bv3o0DBw5g/PjxSEhIV+GVvgAAIABJREFUcAmVw+FQzpeWlqK2tv6VanklsE+fPigqKoLB0HR8QVlZGT7//HOI3/T0dIwePbpNn6dPn8b69euV+JOSklyKzd+bKWD5mzj9kUAQEpAKrBGFPRG3Y3sQRs+Qg4JAQmx99VRuKpAVDyRHAHGOy4PRL4tTdg5GD4q79EGQjoQUmPKyYXaUAva6KzxYDNHYaCzG6ordsNhbfhXLB2E1MZmGu7Fxfx9fu6F9EiABEtAdgSEdwrFp8xYKWLq7WX0mVFlZiSVLlqCurum/j2RnZyvilAhZ6hIBaceOHYpwdenSJURHR2PatGkuC1ibNm3C/v37MXDgQPTs2VMxLwLa1q1bUVBQgKuvvrrB5969e7F582YMGjQInTt3xrJlyxAREYGJEycqf22+JI9Vq1ahX79+yM3N1fylUcDS/BUxQBIIPAERsAYWFCB91+eBD4YRBB8B+UOhLln11VNZMhj9cmtfjA0wyGD0SsByIfjyYsQ+J2BPyYIpJwkW6y4A1iv8OQCURQzC4qoTqDaf83k8bTlIsjyJrYfTAhoDnZMACZBAMBLoG2fCjtIyCljBeHkhGPOnn36KmJgYRSBydlVXV2PRokXKdlcFrOPHjysCU69eva7wuW7dOhw9elQRzjIyMmAymbB48WJIxdaUKVMQFRWlVGKJiDZy5Eh07dr1ipBFHJPVWARzNq9A7KOAFQjq9EkCQUZABKzunfPRdd+XQRY5w/ULgQ6JQL5UTyUDHWKB5HAg1g6Ey2D084ClEnDY/RIKneiDgC2jE0xZkbCapRVQZKor1yljPv5zKQZHaw9pIunwmgXYfZIvEGriMhgECZBAUBHIt53BwaNfU8AKqlsLzWArKioaWu3i4+OdhqAKS1KF5aqAJZVW0rI4bNgwFBYWNvG5Z88ebNy4sUGcOnfunFIdlpaWplRcyVLPiwDWXKSSyjBpTRQBTMSuYFgUsILhlhgjCQSYgAhYaYmJGHTmRIAjoXu/E4iKrG/ty0sDMuOBtOj6V/uizIChtl6c4mB0v1+LXh1ac7rClGaFzbyn1RRrjSlYbe+Bzed2wdGKuBUIPlUn/oAzF66sEgtELPRJAiRAAsFEIPbUbly4WEcBK5guLURjleoraeWLjIxU2u369++P5OTkdml4ImAdPHgQa9euRUpKiiJKSRuiuuTnT506hcmTJ0MENbVaKzMzExMmTGgiYMlsrnHjxjWclVZIEcZGjBih2A6WRQErWG6KcZJAAAmIgGWvrsak2EjAzkqaAF6Fd11LsUhOOpCfUT8YvUMMkBh2eTC6tPadB8xV3vVJayTQnIDBAGteAUyJ1bBZDrbKx2qIwFbjIKw4txcmjYmm4YZ47N73DO+WBEiABEjARQJZCVHY+elKpCfF8RVCF9lxu38JSPXV0qVLlTa9xis/P18RgUTUam15ImCpZ0VwEmFKBrLHxsbi2LFjigAlrYw9evRQXMsw9uXLlzeIXTKPq6UKLJvNhjVr1qBjx47KEPhgWhSwgum2GCsJBIiACFimM2cwrXtXGE6fDFAUdOsygaS4+uqpTilAhgxGl9Y+1A9Gd9QAlnOA3eKyWR4gAa8QCDPC0qUnTLHlsFvK2zR5wNgb/6mpwTnTaa+49raRZONIbNlzk7fN0h4JkAAJ6J5An8w4rFq2FOmJcazA0v1tB3+CMlvqwoULingkrXfnz9e/iCwv/UkbXuPqqMbZeiJgqcKUzMFSB8F369ZNqbaStsKsrKwGV6ofEahkBpbM6pIZWF988QWGDx/eMABefk4EsVGjRjUZOh8MN0QBKxhuiTGSQIAJqALWpKFXI6JMhilzBZxAuBHomlXf2pedCKREAQkGIMoChF0ErJWAtf6ZXS4S0BSBiCiYu3WHKfwgHNaKNkOrMOZisTkNe8/v1VQKzYNJx13YsL+fpmNkcCRAAiSgRQKDs6KxaOkKClhavBzG1C4B9cU/q9WqDFlvbRC6pwKWBCKCk4hYIpoZDAYUFxcrLYzy48ZLhDV5nXDw4MGQtkGpGgsPD29oP/z666+Voe7XXnutIrhdvHhRaVE8ceKEUkU2YMAAJRetLgpYWr0ZxkUCGiKgClijx45Bwtb6lyq4fEwgI6m+eqqjDEaPAZLUweh1gL36cmtfy8OtfRwZzZOAWwQcsYkw5+fDjDI4ZLh/G6suLBFrHEXYUFkKu8Pmlj9/HkqyPomth/gCoT+Z0xcJkIA+CAxKdWDx6s8oYOnjOkMyCxGM5CU/aeubOnUq4uJkWGzT5Q0BSyqupHJKqsDOnj2rOJBXBa+55porqqjKysqUvWazWanQkj0JCQmoq6vDypUrFeFLZnhZLJaGtkiZryUvGm7btk0Rv7TaWkgBKyR/mzFpEnCNwLKr+sN0+hQGjxmL7G0bXTvM3VcSiJHB6NlAp1QgO76+ekr+WSetfQZp7asCbHUkRwK6IOBISoepUweYbbsAh7nNnBwwYKtxAFZUHcNFa03Q5B9e81vsPmkMmngZKAmQAAlohUCP8Gp8tm0XBSytXAjjcJmAtOstW7ZMEZVkSHp2drbXBSwZHK9WTcnA9V27dikClfiWKqsxY8a02wooez/55BNlPpZUWclSB8T37t0bQ4YMUVoUFy1apNiSwfBafJmQApbLnygPkEDoEVArsLoUD0Cfg9pu5Qn47UgVb+cMIK9DfWtfekx9a1+MDTBeAmzVgKU64GEyABLwNQF7eg5M2XGwWHYCaP/xh6PhPfHxBTvKLx3zdWhet1998lWcrtF+pZjXE6dBEiABEvCQQGLFfnz19SkKWB5y5PHAEhAxqbS0FGPHjkVOTo5XBSxpHZQ2QBGqZFi8ukTU2rhxoyJilZSUQOZitbWkUqy8vFwZAi8ClSypHJNqLbFbUFCg/Jz4koH1kyZNQmpqamDBtuCdApbmroQBkYD2CKgCVnhUNCZHGwFHCLeuJccD3bKAnGQgM76+tS/OAUTU1Q9GN58DgqDlSXtfGSPSCwFbdheY0gGr5UunUqoyZmGZJQe7qp3b75RRP27iC4R+hE1XJEACuiKQnRCFLzeshtVmp4Clq5sNvWTkpT8ZlO6LFkJ1CHtjkUklLJVYMu+qe/fuiojV2hIRTF4sFBtSgaWulgQsqSY7depUq2JcoG+XAlagb4D+SSAICKgCloQ6tagHwo4fD4Ko3QgxMvzyq33pQFYCkBYFxF8ejI5awHoOsF1ywzCPkID+CVjzCmBKroXNvN+pZM2GOHwa1hdrK76EzRG8r2EmGIZi+76ZTuXMTSRAAiRAAt8QGJgdhyVLlio/wVcI+WUEMwEZgh4WFqbMmmppeTIDqyWRSfVRXV2ttPzJnCtpI2zN9/Lly5WZVs2rtFqrwJJ2SHlVMSMjQ3PXQgFLc1fCgEhAewQaC1hjS65B3I7t2gvSmYiyU4AuGUDHJCA9FkgyAjF2IPwSIEOlzVUAQri6zBmG3EMCjQmEGWDJL4Qp7izsliNOsZHfYTvDi7G06gRqdNBOm2q4A5v2DXIqd24iARIgARL4hsDVGeH4aPkaClj8KIKCgLTVXbhwAXl5eU1e/pNX/bZs2aJULCUlJbUpYMmLf6215kkroFRUyerbt29Dm9+BAwewbt06xa/4aLyOHTuGNWvWYNiwYUoVVktLRCpZLb2QqM7AkqHuMhdLnYElLxtOmTJFeaVQa4sCltZuhPGQgAYJNBawBpaUIGfHNu1FGRdV39qXm1bf2pcqg9Ht9YPRpXrKUgHY2h4grb2kGBEJaJRAeATMXQpgijoKh/WU00GWG7vj40sROFp7yOkzWt+YYn0Cmw+laz1MxkcCJEACmiPQK+oC1mz+ggKW5m6GATUnIK/5LV68GOfOnVPmQhUXFyMxMRHSOnjy5EmMHDmySWte8/PyguDq1athtVoxaNAg9OnTp4kIJvtVMUl+LPbkhUFZImzJWRHKCgsLMXDgQERGRip+P/30UyQnJ7c6xF3O7Ny5UxG+WhKjmr9CePjwYaUlURW0tPglUMDS4q0wJhLQGIHGAlannj1RfMLPQ5bDDPWD0Turg9GjgYQwINoKhF28PBj9vMaoMRwS0CGB6FiY8rvCbNwHh00qFp1bNcZ0rLDlY3tlqXMHgmhXxIXfouwEXyAMoitjqCRAAhohEH96Dw6eOEsBSyP3wTDaJiDizubNm1FbW6tsjI+PVwQl+V9ERESLh9XWQZlB1XiJmDRt2jQkJCQ0/LS0A0qrnyxp32tczeVwOCBD2GVQvOo/Li5OEcKkNVAqppovsSfC1/Dhw9tsBZSqMKnwOnHiBMLDwxV7IpK1ZFML3wgFLC3cAmMgAY0TaCxgGcPDMTklAQaTyXtRpycAXaR6KqW+tS/ZCMTi8mB0ae2r5GB079GmJRJwmYAjNhHm/E4woQyw1/+LmzPLaojAhrBirD63Dxa7F/+e4YxzP+2pOfUqTp7nC4R+wk03JEACOiHQMTEaOz5d0fAuEGdg6eRimQYJ+JgABSwfA6Z5EtADgcYCluQzZUA/GA985VxqUZH1g9HzLrf2pUUDcQCizIBBWvsqORjdOZLcRQJ+J+BISoepUweYbbsAh2stuHsjirG4+hwqTKf9Hre/HBoQhn37f+cvd/RDAiRAAroh0D8zBsuX1VebyKKApZurZSIk4FMCFLB8ipfGSUAfBJoLWKOvGYGEnZ/XJ5eTBuRfHozeIQZIDKsfjG682Ggwuj44MAsSCBUC9vQcmLLjYLHsBGB3Ke1TxnwsqovHwQtOitwuWdfW5jgMxBf779RWUIyGBEiABIKAQHGyHcs+WU8BKwjuiiGSgJYIUMDS0m0wFhLQKIFlV/WH6fQ3g5r7zJmELsXn66un7K5VZWg0RYZFAiQgg0Kzu8DUwQCr2fVZVbXGFKy298Dmc7vgCJHXPNMMd2AjXyDk7x0SIAEScJlAdt1x7Nj7zYMerMByGSEPkEBIEqCAFZLXzqRJwDUCzSuwsm4fgyF9j7pmhLtJgAQ0S8CaVwBTci1s5v0ux2iHEZuMxVhZeRAm2yWXzwfzgRTrL7D5UGYwp8DYSYAESMDvBJKiw3F42zpYrN/MD6SA5fdroEMSCEoCFLCC8toYNAn4l0BzASv1tlEYOly6BL/2byD0RgIk4D0CYQZY8gthijsLu+WIW3YPGHtj0YWLOF13wq3zwX4oqvZFlJa3/PJQsOfG+EmABEjAVwT6ZcRgxeXX1lQfFLB8RZt2SUBfBChg6es+mQ0J+IRASwJWr2FJSLn0pU/80SgJkIAPCYRHwNylAKaoo3BYv2kNdsVjhTEXi81p2Ht+ryvHdLe39vQfUF5t1V1eTIgESIAEfEmgf7IdyxvNvxJfFLB8SZy2SUA/BChg6ecumQkJ+IxASwJWUlcb+iSGZtWFz0DTMAn4kkB0LEz5XWE27oPDVuWWJ7MhDqtQhA2Vu2F3fNP64ZaxYD/kMOLAgd/C7gj2RBg/CZAACfiXQGbt19j11eEmTilg+fcO6I0EgpUABaxgvTnGTQJ+JNCSgFWNMkwekg2DpdaPkdAVCZCAqwQcsYkw53eCCWWA3b3frw4YsDNiMJZWHkWNpdrVEHS5P85QjC/2zdFlbkyKBEiABHxFIDEqHAe3fAK7o6n6TwHLV8RplwT0RYAClr7uk9mQgE8ItCRgnbPtwoTRwxFVs9snPmmUBEjAMwKOpHSYOnWA2bYLcLj/WujR8J74+IId5ZeOeRaQzk6nh83Ghr1DdJYV0yEBEiAB3xLokx6FVStXXuGEApZvudM6CeiFAAUsvdwk8yABHxJoTcAaeNUI5NjKfOiZpkmABFwlYE/PgSk7DhbLTgB2V4837K8xpmOxORe7zu9x24aeD6bafo5NB7P0nCJzIwESIAGvE+gVW4c1G7ZSwPI6WRokgdAgQAErNO6ZWZKARwRaE7BSM3IxopN7LUkeBcTDJEACVxCwdewOU7odVnOpR3QshmhsNBZjdcVuWOwmj2zp+XD0xRew63iknlNkbiRAAiTgVQJhBiD8+Jf4+kwlBSyvkqUxEggdAhSwQueumSkJuE2gNQFLDE4b0QOGurNu2+ZBEiABDwgYDLDmFcCUWA2b5aAHhgCZRlIWMQiLq06g2nzOI1uhcPji6d/jeLX7FW6hwIg5kgAJkEBjAkUZcfhk+dIWobCFkN8KCZCAMwQoYDlDiXtIIMQJtCVgjRl1DeIvfBnihJg+CfiZQJgRli49YYoth91S7rHzcmN3fHwpAkdrD3lsKyQMOIw4dPB3sPIJwpC4biZJAiTgHQJXZRjxf8s/oYDlHZy0QgIhSYACVkheO5MmAdcItCVgFfYdhB6RnlV+uBYNd5NACBOIiIK5W3eYwg/CYa3wGEStMQXLrF2wvYqz7FyBmRDWH9v3fteVI9xLAiRAAiFPoKvtFDaW7m9ZwEqKw5L53w95RgRAAiTQNgEKWPxCSIAE2iWwfOgA1J080bAv9bZRkFcIZUXHxmJ8UVS7NriBBEjAfQKO6DiYu+TDbNgLh/28+4Yun7QaIrDVOAgrzu2FyXbJY3uhZiDVcCs27RseamkzXxIgARJwm0BuUjR2frYKVlvLrdcZyfFY9Ku5btvnQRIggdAgQAErNO6ZWZKARwRWjrwaF48eaVHAkp+cMHoYomr4UplHkHmYBFog4EhIgSkvG2ZHKWCv8wqjvRHFWFx9DhWm016xF4pGkm2PYMvB3FBMnTmTAAmQgFsEBmVEYvHyVa2e7ZiWiP88/T23bPMQCZBA6BCggBU6d81MScBtAqvHjcSFr/a1KmAV9b8K3cNbLgl32ykPkkAIE7CnZMGUkwSLVSodrV4hUWHMxX/qknHwwldesRfKRmIvvoAdfIEwlD8B5k4CJOAigS44h007Wm9Xz+uQgg+enOOiVW4nARIINQIUsELtxpkvCbhBYO3U8aj+sr5lUFbjFkL5/8bwKEwelAaDla1IbuDlERJoIGDL6ARTViSs5lLUvwvo+aoLS8QaRxE2VJbC7rB5bpAWUHfmVRyrIkt+CiRAAiTgDIGM+Ejs2bim1fZBsdE1Kw3vP3anM+a4hwRIIIQJUMAK4ctn6iTgLIFPb5yKyu3bWhWw5BeuHV2C2Br5j24uEiABVwlYc7rClGaFzey9Vlw7jNgePgjLKw/horXG1ZC4vxUCBoTh4IEFfIGQXwgJkAAJOElgaHYU/rNkZZu7e+Zm4N1HZztpkdtIgARClQAFrHZu/uLFi3j33Xfx9ttv4+TJk5g8eTLuvfdeFBUVweFwYNeuXXj11VexevVqdOrUCd/5zndw8803IyYmJlS/KeatQwLrv30jKjaub1PA6lZUjF6x38zJ0iEGpkQC3iVgMMCaVwBTYjVsFu++5HnA2BuLLlzE6bpvHl/wbvChay0hrB+2770rdAEwcxIgARJwkUAPnMFnO/a2eapP5yz898O3uWiZ20mABEKNgKYFLBGIysrK8Je//AVLly6FxWLBkCFDMHPmTIwbNw6rVq3CsGHDkJqa6pN7O3PmDJ544gnMnj1b8fPvf/8bP/vZz9CrVy/8/ve/x9atW7FlyxY89thjqKmpwS9+8Qslzl/+8pf43ve+B4PBcEVcFRUV+Nvf/ob3338fBw4cQJ8+fXDdddfhlltuwenTp2G329G/f3+f5EOjJOAugY13fBtn1q5pU8CCIQzThnaGwVzlrhueI4HQIBBmhKVLT5hiy2G3lHs158qwLHxsycTe823/h4JXnYaYsTTDrdjIFwhD7NaZLgmQgLsEeqTH4rOVy9o9PqBbDv78o1vb3ccNJEACoU1AswKWiFf/+te/8NJLL+HHP/4xpkyZgujoaIiotHDhQqXqqbi4WPlrcwFr7969MJlM6Nevn9u3K/5FONu5cyeeffZZxMfHw2q14k9/+hPWrFmDhx9+GM8884wS26hRoxQ/X331FR555BFFkJozZ84VAtb+/fvxox/9CFdffTW+//3vIzMzE1LhtX79eiXPHTt2KCLZVVdd5XbcwXhQGKxcuVLhxqVNApu/dwdOrfjmXz6az8BSox41aiQSL3wzK0ub2TAqEggQgYgomLt1hyn8IBzWCq8GYTbE4dOwvlhb8SVsDotXbdNYUwKp9kew6QBfIOR3QQIkQALOEBiSHoaPV65td+s1vbtiwT3T293HDSRAAqFNQLMClohQd999N+bOnYtZs2Y1EYNEXFq3bh3eeust/Pa3v20iYMmvSctfQUGBR0LQ+fPn8ZOf/AQpKSlKRVXzlkCptBKRylnBSUQaqdCSCisRvhISEpp8eeXl5Xj00UfxwAMPeBR3MH7OUmX3ySefKK2ZXNoksPW+u3Fi0UcNwbUmYOV17Yn+Kae1mQSjIoEAEXDExMOc3xlmw1447Oe9GoUDBuyMGIyllUdRY6n2qm0aa5lAzMXnsfN4NPGQAAmQAAm0Q0B6USJPlOHY6XPtspo0uBDz75zS7j5uIAESCG0CmhWwPvzwQ0XQ+OCDDzB06NArbkkqrP785z/jtttuayJgHTx4UBGBnnrqKY+EoEOHDin+pYqrJQHrlVdewXPPPee0gKXak9ZHEcZaai9ctGgR0tPTPYo72D7nS5cuYf78+UreDz30ULCFHzLxfv6TH+Lrf77froAlG6ZeU4SwSydDhg0TJYHWCDgSUmDKy4bZUQrY67wOqtzYHR/WGlB+6ZjXbdNg6wTqzr6CY5XeeSGSnEmABEhAzwR6d4jB6hXLnUpxxjX98bNbr3VqLzeRAAmELgHNC1h33nmnMocqNjb2iluSwekyL0ptIaysrMSvf/1rpQLL2cqo1q5e2gHvueceDBw4sEUB63e/+x1eeOEFp/2oApbRaMSCBQvQo0ePK1yLTxF0+vbtGxJfpLRkyiwwERvvu+8+ClgavvUv5z+Fg3/5o1MC1oiSUUi9uFPD2TA0EvAtAXtKFkw5SbBYpZ3W6nVnNcZ0rLDlY3slX/30Otx2DPIFQn8Tpz8SIIFgJtAr5hLWbPzmFeu2cvnO+CG4//qSYE6XsZMACfiBgGYFLFVAkvay6dOn4+c//7nyyl9r68iRI4rQtWLFiiZbZAC7WkG1e/duZYaVtP9VVVUplV3yYuCNN96IqKgo5Vxjv819yeD2o0ePKsJV8zV69OgW53Gp+0SYEqHmnXfeUYbAS6wlJSUICwtrMaXmcchsLbVCSRXP5GBjvyIIbd++XfExZswYTJo0Sfmx5CzrpptuUmZvSVukLFf3q4FKG+SGDRvw5ptvKq2cERERmDhxojK4XnJTq8vEfmlpqVJFl5aWprSECsP33ntP+fGFCxeUOWO1tbUNDOT8G2+8ge7du/vh86cLZwl89frvsfv5Zxq2t9ZCKBvSs3IwLOeis6a5jwR0Q8CW0QmmrEhYzSIseb9Cx2KIxkZjMVZX7IbFbtINt2BKJNbQEzv23RdMITNWEiABEggIgeTocBzfsR61dWan/N9//TX4zvjQmgPsFBhuIgESaEJAswKWzLKSNkKZGyViU3JysjIAXV4gbD4/qnFG//znP5UWwuYVWDIgXQSWBx98UBGtbDYbpA1Q/vfiiy8qrYiNl7crsMT2/7N3HmBRXlkf/0+jFxFUEJRi7wV7b0lsG9NNd1M2m9577z3ZJCbZ5EvfFDc9cWMv2AFFRUWQZkFERel1+vecS14yIGUGprwzc+7z8IAz9557zu++oP4551yySeWDdHMhjcsuu0z8uXfv3i2WFJJQRNlk1BvLUsCitSTGUZzdu3cXwhkN6iO1atUq/PHHHyImEvXo5kYfHx+sWLFC3Hq4cOFCvP7666IXly3ziT8NKt388MMPQQ3pyS8SFY8fP47XXntNNLenDLhFixahvr5eNGanWKnUk7hT03rymwQtEt6ocT3dvEiZbgsWLOAMLBn/cDr+wzKkP/xXiWdbAhaFMX/6KKiqj8o4InaNCdiPgKFXP2jDdDDqsuxntJmlg+rhWFVxFhW69vuIOMwJNowwxcXYmTODSTABJsAEmEA7BBK7abBqfZLVnB5bPAeXTun4BVxWb8QTmQATcGsCshWwiCqJWHQL4NNPP90o+vTp0wd33HEHLrzwwhbLClsTsChriUQcy+wesn399deDsrSa96VyhIBFMZWUlAhx6auvvhIPTmBgIK677jrcdNNNiI6OPudh2rlzp8hAay5glZaW4s477xTzLW9iJFGKRD7KtqIbEuPj48Uc6QbEvXv3NhHsbJ1PwiCJfrQnZUtJ4+TJk0JQI9GMsqqotJMGZdBRtlVUVJQQuRISEnD06FFxoyS9JnFmAUveP0dOb1iLnTdd3+hkewLWyDET0ct8SN5BsXdMoDMEFAoYeveHNqQCRv3hzlhqc+1pVRxW1gfhcHWew/Zgw9YTCDc9iJT81rPBrbfEM5kAE2ACnk0govIYMo9Y36PxjZsvxMwRXIHh2U8FR8cEOk9A1gKWFB7d4Ld8+XJ88MEHIouIxtixY/HCCy+IJuuWozUBi3ot0Xt0a6EkFLUlUjlKwCJfKfuJMpMoHqnkkTKcnn32WVHOqFarG0OyVcCS5lOpHolYluO7777Dgw8+KAQ7qazSlvmUfUVCH/Uje+WVVxAUFNRonsRGKlUku5QpR/Oo35fEkcoZW2pezwJW57+JnWGhPH0Ptl70180w7QlYKpUG8ybEQlFf4gz3eA8m4DwCShX08QOgDSiCSV/ksH1rVGFIMvXDztIDMDugHNFhjnu44YC617CvkG8g9PBj5vCYABPoJIFB3QKwef1am6x8fv+VGB7f06Y1PJkJMAHvI+AWApZ0LJR19N///ldk/1BZIQlRJAKNG/dXvXRrApbl0VZVVWHdunX4+uuvkZqa2kTQkeY5UsCS9iBBiHpIUSkdlTjSePLJJ0WfKhJ/aNhTwJKyoWJjYxuzttoSsJrPP3XqlMimmjx5couN7SVbs2fPFr2uSJRrT6Bq733v+5aUZ8S1xwuwYepf32fkMURKAAAgAElEQVTtCVgUxcQpMxFRly7PgNgrJmArAb8A6OL7QavKgdngOGHWoNAgTZWI9aXZ0BrrbPWS5zuYgK5kKY6Vmhy8C5tnAkyACbg3gSEB9UhKTrMpiN+fvQnR4aE2reHJTIAJeB8BtxKwLMUlaoJO5W+W2UT0flsCFpXvUT+mtLQ00fOKytkoI6mlmwadIWBJ8VAzc8uyPMsyR3sKWIWFheK2P8qcksoO2xKwms8nJlTO2Jx5c9FP6stFt0O2J1C19773fUvKM2KTTocV/Xs3OmeNgBUQ0hWzBvpAYeRm0/I8VfbKGgLmgBDo4npBi0zA9NeFE9astXVOvmoIlldVoVRbbOtSnu8EAnQDYcGRd1FvYAHLCbh5CybABNyUQLCvCqf2J1vdvF0KM+Wde6FWtXy5lZuiYLeZABNwAAHZCliUkUS321n2WbKMn3o53XDDDeJ9yx5QrQlYKSkpePTRR3HLLbeI0jq6ddCZJYSUPUbZXvPmzWvxGCmjjErsqAm7ZQN6RwhYlIEllQBaI2BJ87Ozs3HllVcKwY8audPNgpZD4jly5EhR3unv788ClgO+aV1lcuXAeBjrGzJCrBGwaN7MmdMRVLnfVS7zvkygwwTMoRHQ9uoGnfEAYLbuBqWOblaiisEqXTiyK7M7aoLXOYFAoLI/0rPvcMJOvAUTYAJMwH0JDA9XYf3GzTYFEOTng01vNPT25cEEmAATaIuAbAUsElZIEGl+O6AUjNTEnErtpHI1eq8lAUuaS4KLZe8mZwtY1CPq7rvvbrH5PPlOjeZJGKIyycTERBFqRwUsaphOzeEth1QSSI3rSchTKBSN9q2ZTzcGkv8kZH3xxRcYNWpUE/tSU/yHH3648dzay7Bq733+9pUPgfVTxqKusKEZp7UCVveoWIzvWSmfINgTJtAOAVNENLRRgdDrSXh1bKZNvTIEm8yDkFyWAZPZyGcjcwJhyouwM3umzL1k95gAE2ACriOgViqgLMpE4WnbSu3jeoThpydvcJ3jvDMTYAJuQ0DWAhY1BH/nnXfQr1+/c4BKGVgkxFj2jJIErGXLlmH69OmiVxbdjEfZTZRJRP2mqDcTDcryopI6qaeT0WhsbExu7xJCSUS77LLLcPHFFwvxyHJIGVj02uuvv96Y3SSJTrNmzRL9sShzjBqmUxkk3UzYo0ePJtlQkuBFNwKSkCT10qI1dDvg999/3+QmRlvmk41vv/1W2KXsN/KHsqykQU3iyT5lxPXq1XBLk8SR+mJZ+iOtaf6+wWBAZWUlunXr5jbfRN7i6LZL/4ay3btEuOFXT0cJZaZYMS6YOR4+lTlWzOQpTMB1BIxR8dBGAAb9QYc7YYYCaapRWF9+HLWGKofvxxvYh0CY6V7szG+42ZcHE2ACTIAJnEtgaDdfbFy/wWY0EwfFYentl9i8jhcwASbgfQRkLWBRv6U+ffrgjjvuAN1iR8ITCRwkPD3//PPo3bu3uLnPspRtzZo1QlyhtX/7299AfZwWLVqEp59+WtxkSNlHc+bMETb0ej3+97//CWHrwgsvRFhYGC644AKxBwlh9913nyhRpAyvQYMGNT4dZPOxxx7Dhg0bhIhEIhgJS20NScCi2wcpM2rJkiVC5CEhi5qjUw8seu/VV1/FmDFjGk2RsEXCT1JSkmigTrcvbt++XZTxffPNN2LNVVddJcS6mTNnCmGLYqcG91QyOX/+fFGKuXHjRtF4nYQ8SwFNErCsnU83QlJ54E8//STivvnmmxEYGNjYjJ64TJw4UfhPty1SSSTdSjh06FC8+eab4jwth9Rni+zedtttOHv2LM4//3zEx/N/EuT242jvA3ej8OcfhFvWZmDR3H6DR2Cgf4HcwmF/mIAgYOjdH9ouNTDqcp1CpEA9ACuqTSiqs/5qcac4xpu0SyCg/mXsOx7Y7jyewASYABPwVgJdyo8i51ihzeFfPnUkHrlils3reAETYALeR0C2AhYJTEqlUog8mzZtEuIT3dhHg0Sca665RghRzYUjEkJIcCJxh4QrEmxImDp8+DBeeuklbNmyRQg9VApHYgoJRmSXhCgSyfLz83HrrbeCMp8sBwlZ1FydBK833njjnCeF1pPg1dogASs5OVn4nJ6eLuyQ2HbixAkh7pDYRuWSzftKkb3mvpOgRQ3SKbbhw4eDsrpiYmKalASSsEd7khBHIhjFfOedd2LYsGFNsr8kAcva+eQP3Z64fv16fPXVV9i2bZsQy0goIzFLyryqq6vDM888I87BcjTnRFldq1evxssvv4yoqCiR1UUx8ZAfgdz338WhN18RjtkiYNH8+VMHQ1V7Un5BsUfeSUCpgD5uILSBZ2HSH3MKg3JVJNbqo3GgwvEZXk4JyAs3MZQuxZESx5aVeiFWDpkJMAEPITAwwg9bNqzvUDT3XzIDV88c3aG1vIgJMAHvIiBbAcu7jsF+0bbVlL2lXWydbz9P2ZK7EShasRy777ilQwLWqLETEGPiBtXuduYe569aA118f2h9C2A2nHZKeDpFILYph2FLyUEYzXqn7MmbOIbA8SPvod5gdoxxtsoEmAATcHMCsaaz2HXgUIei+Nc/L8LUoQkdWsuLmAAT8C4CLGB52HnbKkjZOt/DcHE4NhCozDyIzfNnd0jAUqs1mDs+Fop625p62uAeT2UCrRPwC4A2LgE6VQ7MxnKnkCKZY796JNaUn0SVvsIpe/ImjiPgi97IyH3AcRuwZSbABJiAGxPoHeqLtC22976SQv7hiSVIiGx6u7kb42DXmQATcCABFrAcCNcVplNSUnDJJZfg3XffxeWXX96uC7bOb9cgT/BYAiatFisGxHZIwKJFk6ZMR3gd3ezGgwk4h4A5IAS6uBhokQWYapyzKYAiVV+sqNOgoOaI0/bkjRxLIFy5CCnZ3J/FsZTZOhNgAu5KIFZRgV3p1l3u01KMaUvvd9fQ2W8mwAScTIAFLCcDd+R21Jvqiy++EA3uqZ8W9bUKCgpqdUtb5zvSd7btHgTWjR+J+tOnbO6BRdH5+vrjvMQoKLRl7hEse+m2BMyhEdD26gYd3ZRp1jktjipVBNYb47CnLMNpe/JGziHQ1XwPUvO4vMU5tHkXJsAE3IlAj0ANDuxI6rDL0eGh+P3Zmzq8nhcyASbgXQRYwPKQ887Ly2ux+fxvv/2GcePGnROlrfM9BBOH0UkCO668BCUpOzokYNHW4yZNQw9tx39D10n3ebmHEzBFREMbFQi9njL9nNds26DQIFk5EkmlOdCbtB5O2TvDC9S+hPSC1n8h5J1UOGomwASYANDZ7Ktpw/rg7VsWMUomwASYgFUEWMCyChNPYgJMgAjsf+xBHFv2TYcFLLXGB3PHRkOhtV8fIp3ZBz4K52XZ8JMgPwLGqHhoIwCD3vk3/GVrRmJVRSlKtMXyA8Me2Y2AqWwp8s86TxS1m+NsiAkwASbgQAI9gjTI2JEEcyfut/j7eeNw54VTHOglm2YCTMCTCLCA5UmnybEwAQcTyP/k38h86TmEXz0dJVSe1YGROH4Keho6JzRUm4KwVTsNp0w9hQdBiiqM80lGrLqgAx7xEnclYOjdH9ouNTDqcp0ewmlVHFbWB+FwdZ7T9+YNnU+AbyB0PnPekQkwAfkTiFdWIHVvx/49KEX34pL5mDtmoPyDZQ+ZABOQBQFZClhff/01amqc13BXFifBTjABJxJQKBRQq9XnfGg0mhZfl+bW5ech91+vI3TaENSY8qFUmKAwG6FSmKGECQoYxeeGD2OLESlUGsyfmABlXccyVijj6se6xdCZfc+xP8t3LYtYTnyOXLKVUgF93EBoA8/CpD/mdBfqlSFYZ+qHXWWZMKMTv3J2uue8YUcJ+CpikJHzUEeX8zomwASYgEcS6Bnsg/RtGzsd23ePXof+0d06bYcNMAEm4B0EZClgvfjii6isrPSOE+AomYCHE1DCAKX5T2FLCF1GBAb4I0BRC7XSDLXCBLXS9Odn+rNRvK5RmqFSGMVny3mnNYNxVt2nRWqUiXV5wPceTtRLw1NroIvvD61vAcyG006HYIIKe9SJWFd2BLWGKqfvzxu6jkAXxTzsypnrOgd4ZybABJiADAlEGUuwLyOrU54pFMCOt++BRq3qlB1ezASYgPcQkKWAdezYMRgMBu85BY6UCbiAgE6nE99nrX3o9foW3zu9fSvMXfyhM9c25FqZlTArVDCaG/KuhESl0DgsotjYWAQEBLRq/5qA/3BPLIfRd4FhvwBo4xKgU+XAbLRf7zRbIslXDcHK6loU15+0ZRnP9RACXU13IDW/v4dEw2EwASbABDpPICZYgz3bOn7zoORB354R+O9j13feIbbABJiA1xCQpYDlNfQ5UCbghgT2PnA3an1Po9TKHlhGaERxIWWwNAhcDZ979R2KKGUhdEYlDOY/P0z0WQGD+KyE3qgQwpjeRJ9V4nNdl5Ew+XRpldwNgZ+6IVV2uTkBc0AIdHG9oEUmYHJNSXmJKgardOHIrszmA/JiAsHal7CHbyD04ieAQ2cCTKA5gZCqE8g7fKTTYC6aOBRPXn1+p+2wASbABLyHAAtY3nPWHCkTsAuBo//5HCcOrbFawGpr0/nThkNVc9wmvw7qh2CnbmKLayJVJzHPb4VN9niyvAiYwiKhiwmHzrAPMLvmdkmdIhAbMQjJZVkwmVvu5SYvauyNIwmYy95D3lnud+ZIxmybCTAB9yHQt4sPdmzufO8ripjEKxKxeDABJsAErCXAApa1pHgeE2ACgkD5vr04+P2rdhGwBgxLRH+fwzaTXVW/AKeMUU3WaaDFRf6/IkhZbbM9XuB6AsbuvaCN9IFBlwG4qDm6GQrs14zBmrICVOkrXA+FPZAFgdPH30dlPQuZsjgMdoIJMAGXElApFPA9k4ujJ07ZxY/vH1+CPlHhdrHFRpgAE/AOAixgecc5c5RMwG4EzHo9kp9bghJ9ul1szps5DurKXJttUSZWgTFOrOuqKMEonz3c+8pmiq5fYIhOgDbcAKPukEudKVAPwIpqE4rqbMsIdKnTvLnDCfgre2J/9iMO34c3YAJMgAm4A4GhXVXYmLTZLq76atTY+uZdUCoVdrHHRpgAE/AOAm4lYFVVVWHfvn0oLCxEXV0dwsLCMG/ePPj6+rZ5WmazGVlZWcjIyEBNTUMvlcDAQAwdOhSDBg2Cgq7AsBiZmZnYu3cvqMl1REQEZsyYgeDg4Fb3KC4uxo4dOzBz5kyEhoZ6x5PDUXo1gb0fPojCYyvtwiC23xAMDymyiy024iYEFICh9wBoQ8ph1He+h0Znoq5SRWCVLgYHKl0roHUmBl7rOAJdlHOxK3ue4zZgy0yACTABNyEQ4qvC6YydqKqts4vHY/r3wkd3XW4XW2yECTAB7yHgFgKW0WjE7t27cejQIWg0GgwcOBB9+vRBSEiIVSeVmpqK3NxcjB49GgMGDBBrcnJykJaWhv79+2P8+PGNdrKzs7Fz504kJiaCbjtbu3at2POCCy4Qn5uP+vp6bNy4EcOHD0dMTIxV/vAkJuDuBLKXv4uc7R/bLYzZM6YioIpKx3h4NAGlCvr4AdAGFMGkd61oqVf4IUU1EkklWdCbtB6NnYPrOIFw8x1IyeMbCDtOkFcyASbgKQSGBOmRtD3VbuHcPHcCbl0wyW722BATYALeQUD2AhZlQSUlJaGoqAgJCQmYNGlSi0JSa8d14sQJITANHjxYiFKWY+vWrSgoKMB5552H7t27Q6vVYtWqVaCMrfnz54vMLsrEoqyvadOmif2bDxLHaFiKYN7x6HCU3kygaP9q7P72frshCArtihmDg6HQVdrNJhuSEQGNL3R9+kKrPgyzocSljlEr7kxNIlaVn0SFrtSlvvDm8icQqnsJaceC5O8oe8gEmAATcCCBXqG+SN+WBKPJZLddKPuKsrB4MAEmwARsISBrAYsyr0i8On78uCj1I5Goeblfe8FSptX27dsxceJEkbllOSijKyUlpVGcKi0txerVqxEeHi4yrmhI60kAay5S5efni9JEEsDaK2Nsz09+nwm4EwF9XSVWPzvBri6PGj8VMQbOwrIrVBcbM/sHQRcXC50iG2aT68XJIlVfrKjToKDGtWWLLj4W3t4WAhXvIbeYbyC0BRnPZQJMwPMIxKMUqfsy7RaYSqkQ/a98NGq72WRDTIAJeAcBWQtYlP2Unp6Obt26tVrC194xHT58GFu2bBH9skiU8vPza1xCr58+fVr00QoKCoKUrdWjRw+cf/75TQSsXr16Yc6cOY1ry8rKhDA2efJkYZsHE/A2AluWXo6KwoN2DXv+9FFQVR+1q0025nwC5uAwaHtHQWfOAEz1zneg2Y41qjCsNcRjT7n9/vHt8qDYAacQOFP4AcrrDE7ZizdhAkyACciRwOhIf6xes86uriX2i8HHd19hV5tsjAkwAe8gIFsBq7y8HGvWrBFlfdOnTxf9qDoypLJAEpxImKKG7AEBASKriwQoKivs16+fME3N2NetW9codqlUqhYzsCgzbNOmTejZs6fIDOPBBLyRwKE17yJ3o/36YBHD6Lj+GBVeAgXsl6LujWfjqphNYZHQRodCbzgAwPX/6TcoNEhTJWJ9aTa0Rvs0nXUVW97X+QQ0ijBk5jzr/I15RybABJiATAgE+ahQe3gfTpWU29WjW+ZPxC3zJtrVJhtjAkzAOwjIVsCSsq+oUfuQIUNANwNWVFSIU6GMLFsyn0iYoj5YdHMhZWBRA3jKtqKywsjIyMaTlsQuEqioB5a/v7/ogUVZYNR7S2oAT6+RIEbCGolcPJiANxIoOZKGHR9db/fQxa2fVfvsbpcNOo6AsXsvaCN9YNBRCag8yq2yNSOxqqIUJdpixwXOlj2aQKhiFtJyFnl0jBwcE2ACTKAtAsOC9diwzX6N26W9/u+eKzC6L19+xU8fE2ACthOQpYBFAhJlX1F5X2BgIEaMGIG+ffuCXqcbAulGQcqiojI/a8v3SHAiEauyslL00Ro5cqSw27ynFvW0otsJx4wZAyobJD/UanVj+WFhYaFo6j579mwhhtXW1ooSxZMnT8LHxwejRo0SDeN5MAFPJ2AyGrD6mfEw6u2b2eIbEIzzRkVCUX/W0xG6fXyG6ARoww0w6g7JJpYSVQyW13fB4eo82fjEjrgngQjchuTcpr0z3TMS9poJMAEmYDuBPl39kLppA0xm+/5iys9Hjc1v3AmVUmm7U7yCCTABrycgSwGLMqVWrlwpxKaxY8di6NChjQdFItbatWtx6tQpREVFiQbq1mRBUcYVZU7RDYNnzzb8x5huFZwyZco56ynbi+bSDYiUoUVzgoODUV9fjw0bNgjhKyYmBnq9vrHMkfpr0Y2Gu3fvFuIXlxZ6/feWVwDY+dUdOJ2ZZPdYh42ehDhFlt3tskE7EFAoYOjdH9qQChj1h+1g0D4m6pUh2GQehOSyDJjMRvsYZSteTSBE9zx2Hwv1agYcPBNgAt5JQK1UIKAkD3kFJ+0OYMqQBLxz60V2t8sGmQAT8A4CshSwqqqq8McffwjBiEoF+/fv3+Q0srOzsWPHDlHit2DBAiEutTUoY0vKmqKMrQMHDgiBisQwyrKaOXNmuyIYzd28ebPI+KIsKxpSg3gqcSShTRLeSFCjxvB8M6F3fBN5c5RHk5fhwG8vOATB3JnjoanMcYhtNtoBAkoV9PEDoA0ogklf1AEDjlliggp71IlYV3YEtYYqx2zCVr2SgKLiHeQUK7wydg6aCTAB7yYwMlyFtRs3OwTCQ5fNwuLpIx1im40yASbg+QRkKWDV1NRgxYoVoM8tCVhSs3WlUomFCxe2KWBR6SCVAZJQRbakQaJWSkqKELGmTp0q+mK1Nai0sKioSDSBlzK+UlNTRW8uSx9pr5KSEsydOxddu3b1/CeII/RqAjUlx7Dx9XkOYdA9qjfGxdRDYdI7xD4btZKAxhe6Pn2hVR+G2VBi5SLnTCtQD8DvVToU19v/N8TOiYB3kTOBkhPvo7SWs/nkfEbsGxNgAvYn0CNIg7xd21Cnc8y/v355+gb07sY3uNv/5NgiE/AOArIUsAwGA1avXo0zZ86cU0JIxyJlaNHX7QlYUhP2loQwysSiflfUX4tErNYGiWB0Y2HzxvEtCVhU3ki9u2bNmoXo6GjveIo4Sq8msOG181FbWugQBlOmzURYTbpDbLPRtgmY/YOhi4+DDlkwmyplhatcFYm1+mgcqDgoK7/YGc8hwDcQes5ZciRMgAlYT4ByTnvUn8T+7HzrF9kws3uXIKx84RYbVvBUJsAEmEBTArIUsMhF6iW1f/9+IQJRs3bLIWVghYeHt9sDqyWRSbJFtxpSry3qc0VlhC0Nuplw3bp1oqdV8yyt1jKwqMcW9ebq3r07P29MwOMJ7P/1ORxL+d4hcao0Prhg4kCoao47xD4bPZeAOTgM2t5R0JkzAFO9rBDpFIHYphyGLSUHYTQ75jfDsgqYnXEZgS7KGdiVfbHL9ueNmQATYAKuIDCmuw9WrtvosK0vnTIcjy2e4zD7bJgJMAHPJyBbAau6uhqrVq0SjdSbi0GUObVnzx7RXF0SlagUkF6nMWzYsMYyv/z8fGzduhW9e/cWWVGW4/jx49i0aRMmTpwosrBaGiRS0Rg/fvw5b0s9sKipO/XFknpg0c2G8+fPF7cU8mACnk7g1MH12PWfux0WZmRMAsZEVkFhNjhsDzYMmMIioY0Ohd5AP0flxdoMBfZrxmBNWQGq9BV8XEzA4QS64VbsyB3k8H14AybABJiAXAj0DPHF0b07UF5t39ulLeOj5u3UxJ0HE2ACTKCjBGQrYFFAhYWFQmCiZu3Ue4p6SuXl5YFEpX79+jURlSQxidZNmzZN3DBIg4StpKQkYWvgwIEYPXo0fHx8xC2G27ZtQ5cuXVpt4k5rKAuMhK+WxKjmtxAePXpUlCRKglZHD4XXMQF3ImDQ1mDV02Md6vKESVPRTZvh0D281bixey9oI31g0BFf+16VbQ+mRaq++L1GgaI6zsKzB0+2YR2BUN3zSOMbCK2DxbOYABNwewJKBTBQVY5Nux33b60AXw02vHo7NGqV2/PiAJgAE3AdAVkLWISFyvGSk5PFZxp042BiYiLi4+ObUKNyQCr1o0EZW6Ghf119bTabQU3YMzIyRGN4GoGBgRg6dKgoDaSMqeaD7JHwNWnSpDZLAWtra0WG18mTJ6FWq4U9Eslasum6Y+admYBjCez6z104dXCD4zZRKDB3xkRoKrMct4eXWTZEJ0AbboBRd0iWkVepIrDeGIc9ZY77x7QsA2enZEFAVfkODp3mGwhlcRjsBBNgAg4nMC0mAD+tWOvQfeaOGYgXl8x36B5snAkwAc8nIHsBy/OPgCNkAu5PoGj/auz+9n6HBhIaHomp/TRQ6Ksduo9HG1cqYIgdDG1QCYz6w7IMVa/wQ4pqJJJKsqA3aWXpIzvl+QRKT7yPEr6B0PMPmiNkAkwAMaG+yNm1DdV1jv07942bL8TMES23bOFjYAJMgAlYS4AFLGtJ8TwmwARaJWDU12PN81Ng1NU6lNKwxMmIQ6ZD9/BI42oNdPH9ofUtgNlwWrYhHlQPx6qKs6jQlcrWR3bM8wmoEIpDuc97fqAcIRNgAl5PQK1UIKjsCHKOOuY2aQmwr0aNTa/fweWDXv/EMQAm0HkCLGB1niFbYAJMAMDe7x9F4Z7lDmdx3syp8KvksjKrQPsFQBuXAJ0qB2ZjuVVLXDHptCoOK+uDcLg6zxXb855MoAmBMNUM7DzENxDyY8EEmIDnExgcbMSmbckOD3TOqP549caFDt+HN2ACTMDzCbCA5flnzBEyAacQOJOzDSmf3eLwvfwDQzB7RAQU2jKH7+WuG5gDQqCL6wUtZauZGvr+yXHUqMKQZOqHnaUHYJZhA3k5MmOfHE8gQnEzknOGOX4j3oEJMAEm4EIC8aE+SN2y0SkevPmPCzFjOJcPOgU2b8IEPJwAC1gefsAcHhNwFgGzyYg1z0+Gvq7S4Vv2HTgCgwLpVjr53Zrn8ODb2MAcGgFtr27QGQ8AZp0rXWlzb4NCgzRVItaXZkNrdNx13bIFwI7JmkCI/hnsPtpV1j6yc0yACTCBzhAI9VPj9ME0VFY7vq9ol0A/rH/19s64y2uZABNgAo0EWMDih4EJMAG7ETjw+4s4uuM7u9lry9C0GbMRWrXHKXvJfRNTRDS0UYHQ6/cDMMna3XzVECyvqkKptljWfrJz3ktAXfUOsk7xDYTe+wRw5EzA8wmE15xAVt4RpwR69czRuP+SGU7ZizdhAkzA8wmwgOX5Z8wRMgGnESg7lo5tH17tlP1UGh/MnTQIyuoCp+wnx02MUfHQRgAG/UE5utfEpxJVDFbpwpFdmS17X9lB7yZQfvIDnKk2eDcEjp4JMAGPJdA/yIRt23c4Lb6fn7oBsd3DnLYfb8QEmIBnE/BKActsNqOwsBA//fQTSkpK8MQTT8Df39+lJ11XV4fk5GR8+eWXWLRoES699FKX+sObM4GOElj38izUV5zq6HKb1vWIicfYaD0UBvn2ebIpICsnG3r3h7ZLDYy6XCtXuG5avTIEm8yDkFyWAZPZ6DpHeGcmYAUBtSIIWTkvWTGTpzABJsAE3I9ATLAGe7cnweykDgwDe3XHNw9f636g2GMmwARkS0DWAhYJTZmZmfj000+xZs0a6PV6jB07FldddRXmzJmDjRs3YuLEieja1fpeFWRj/fr1QixatmwZLr74Yjz33HMuFbBOnTqF5cuXixjJr6VLl7KAJdtvGXasPQKH1ryL3I0ftzfNbu8PGDYW/X3yPb8fllIBfdxAaAPPwqQ/Zjd+jjJkhgJpqlFYX34ctYYqR23DdpmAXQkEKyZhT85iu9pkY0yACTABORDwUytRnb8PpeUVTnPnkStm4fKpI522H2/EBJiA5xOQrYBF4tWvv/6Kt956C/fffz/mz58PP3EeQfgAACAASURBVD8/nDlzRmROvf/++xg5cqT4bIuAJR0pZWDdfvvtGDhwoMsFLMmnH3/8Effcc4/HC1hGoxGrVq3C7NmzXSocev63t2sirDl7DBvfmOfUzSdOmYWIur1O3dNpm6k10MX3h9a3AGbDaadt25mNCtQDsKLahKI6arTPgwm4D4Gu+DtSc0e5j8PsKRNgAkzASgIR2jPIPOS8Mn6NWoV1L9+KIH9fKz3kaUyACTCB9gnIVsDKzs7GP/7xD9xyyy245pproFD81VCVxK2tW7fi888/x9tvv90hAau0tBR33nknYmJiZCNg/fzzz7jrrrs8XsA6efIkvv32W9xxxx0sYLX/PeqWMza/eykqi7Kc6vucWdPhX0FNzD1k+AVAG5cAnSoHZmO5WwRVrorEWn00DlTIvyeXWwBlJ51OINTwNNKOhDt9X96QCTABJuBIAn0DTdixw3l9ryiWheMG49nr5joyLLbNBJiAFxKQrYD1+++/47bbbsMvv/yCCRMmnHM0Wq0Wn3zyCa6++moWsNzowaXsq48//hhHjx6VjXDoRvjcxtWCnT9h389PO9VfjW8AzpvQH6pq+ZfXtQXGHBACXVwvaJEJmNyjt5de4YctiqHYWpoNo1nv1HPnzZiAPQmoq95G1imVPU2yLSbABJiASwnEhqixa+smp/vw+f1XYnh8T6fvyxsyASbg2QRkL2AtWbIETz31FAICAs45iaSkJIwYMYIFLDd5Rilzjs7skUcewcyZM1nAcpNz64ibRoMO616cDn2d8/oskJ9h3aIxua8GCp1z9+0Io+ZrzKER0PbqBp3xAGDW2cOkw21QD9hMTSJWlZ9Eha7U4fvxBkzA0QQqTr2P4iq+bMDRnNk+E2ACziEQ7q/G4b3JoF/8O3MkRIbjhyeWOHNL3osJMAEvISBbASsvLw+33nqraOJ+0UUX4bHHHkOvXr2sOha6WfC7777DDz/8gPz8fAwdOhSXX365KEWUhLDmJYQ071//+pfozTRv3jxxM2FCQkKT/VpqKj916lTcdNNNopm8Uqns1PyOlBDSX0grV67E119/jZSUFNHT6+9//7uIl25W3Llzp+BnOa699tpG8ciSM8357bffMG7cODGdOH722Wf43//+JzhS43zKiqOMOCrpNJlMyMnJEWuqq6sFM5r33nvvCaFq2rRpjRwp84rO5JVXXkF5edNyKGlPuomRSgu/+uorUGN7atg/bNgwIVJSDzQe7kUge+1S5Gz4t9Odjh8wHEOCi6BwkxvvTBHR0EYFQq+n8keT03l1dMMiVV+sqNOgoOZIR03wOiYgKwJ8A6GsjoOdYQJMoJMEfNVKaI8dRPHZkk5asn35Q5fNwuLp3LzddnK8ggkwgfYIyFbAIrGIyggff/xxIXh06dIF9957r7iBMDg4uNW4SJB56KGHxC1+9KHRaEDC0H333YcbbrgBTz75pBB2JAErOjoas2bNQm5urhBKUlNTRWniggUL8PLLLzcKXiTAkB0SWyiDiIQVaihP5XAkHpF96telVquFb7bOpzW2Cli1tbV48cUXER8fDxKlaHzzzTd4/fXXRawPPPAAfHx8cOTIETzzzDPYsGGDEJCuv/76Jj3FKI6nn35aNJAnAYwG8aDbGaknFwlJJCjRWrLxzjvvCDGLaulJIPv3v/8tRDIStqg0cMyYMUhPTxcN9ptzbK33GJ033TZJAtijjz6KkJAQ7N27V/h144038q2M7X0ny/B9bdVZrH9lNkxG55eUjZk4HVE6effDMkbFQxsBGPTu1S+qShWB9cY47CnLkOFTxy4xgY4TCFFOwO7sqzpugFcyASbABGREIKzmJLLz6JZm5w5u3u5c3rwbE/A2ArIVsOggSNTYv3+/EDF27dolzqZPnz6i+feFF154TlkhCV0PP/ywyJx68MEHG8UkEnBI/Ordu7cQpUgAk4SUsrIyIQIlJiYK+5RJRNleJOCQMEPiEA0SakikeumllzBjxozG56SqqkpkGVHm1tKlSzF3bkOzQlvn0xpbBCxJ8CkoKBCinK9vww0fkv+rV68WTe4pQ4zGpk2bRFN8+iBhS6X6q8cHCUW7d+8WmWSUWSVxJFHKMvOJsuFoPTW+pyyrHj16QLrNkda98MILGD58eBM/srKy8NFHH6Fv377i9dYELNqTxDIS3khQlAb5TWd08cUXe9v3pkfEm/7jEzie9qtLYpk1ayYCK9Jdsndbmxp694e2Sw2MulzZ+dam3woNkpUjkVSaA73JuaUIbgWKnXVbAl1xPVJzG/4twIMJMAEm4M4EotV12Lt7t0tCuGzKCDy6eLZL9uZNmQAT8HwCshawJPyUabR8+XJ88MEHIkOHBmUFWQom9BrdTEjZOpQR1VLjd8vjbOsWQiolXLFiRaPwQmV6JHKRgEM+REZGNnkyqITv5ptvxhVXXCEEMhKHbJkvlTXaImBJ/i9evBiLFi1q4g/5/8Ybb4hMprvvvlu8RwIRCVeUSUXCHIl5NChTjGK64IILMGDAAPEaiW+UfUUZVJKAR69Le5KY+N///leIfu1xpPLD//u//2tXwKqsrBT+BQYGip5n4eENt0CR/YyMDFGOyMP9CFQV52PTW39zieMqlQbnTxsFdaUMhCKlAvq4gdAGnoVJ735N5rM1I7GqohQl2mKXnCVvygScQSDM8BR2Holwxla8BxNgAkzAYQRiAoA9ydscZr89w8ufvQk9w0Pbm8bvMwEmwAQ6RMAtBCwpMhIzSDghYYUEGSr/I/FF6tlEQgn1vbLM+GmNSnvCy08//SRKCQcPHixEH8r6oiwn2rtr165NzEp9pKh8kMQhKlG0Zb4kEtkiYDXvXdVSnJa9ruh96kFFmWlUYkj9wChriuxQ9hj1tpLKHyU/2nqiKNuMSjTb40hCmmVfrbbmk9hF5ZkkXlEfL8q6as66Q085L3IpgZRPb8aZXOde3SwFHNK1O6YNDoOizkXCi1oDXZ+B0GqOwmw47dJz6Mjmp1VxWFkfhMPVeR1ZzmuYgFsR0FS/jcyTfAOhWx0aO8sEmEATApEBKuxP2UJlLC4hM3NEX7xx84Uu2Zs3ZQJMwDsIuJWAJR0JiS6UpbN582bR+4myhUg0osyjDz/8sDE7qK0jtEV4kcSi7t27tyhgSbaKi4uFeEaDGtBbO18qr7NFwJKasy9btgzTp0+36mk9ffp0Y0YWlQCSf9SknTKpRo0a1WiDOG7btq3FbLPmG9nCkda2NZ/eJ9bkGwmIUt8zOuOWbqG0Kmie5HICxdlbkfr5P13mR2R0HMb0MkGhr3KeD34B0MYlQKfKgdnY9NIC5znR8Z3qlSFYZ+qHXWWZMMM1/wjuuPe8kgl0jEDV6fdxqpJvIOwYPV7FBJiAqwl0C1Ajd/cO6HSuu8n4Pw9djcG9m1aquJoL788EmIBnEZCtgLVv3z7RgJ0yoFoa1LeJ+iXR+1JWFAkfr776quhFRdlB9hKwqIcWZSjRXwiW5XCSfUmUoXI8EtCoHM6W+VK5nC0CFgk91DSeSgjpM2VTtTeobxb5T4IfMZoyZQq++OILIWpZCkQ//vij6PVF71kKWy3Zt7eARXuQnxQf+UhC1pIlS4RgySJWeycsz/fpPKmMsPrMYZc52LvvEAwPOwOFybEN5c3BYdDFxkBrygBMNS6Lt6Mbm6DCHnUi1pUdQa3BiYJfRx3mdUzAXgTMKuTnvw0T67X2Isp2mAATcCKBEF8Vzhzag4pK1/3dPSKhJz6770onRs1bMQEm4I0EZCtgUYYRiRhXX311i+ciCSfUb4qEDsrWoYwsuqVw4cKFokyOXrMc1EtJqVQK0csW4YV6cNFtiFSeSDflWTY2J/tSI3MShKiPE/XMsmW+1FDdFgFLyqaipu10K2C/fv2axEo+r1+/XrCgmKUhZZPFxsaKPmFUhtk8HqmX2GWXXdaicEQN7kmks6YHlrUlhHQedAPkvHnzGn0ljm+//Ta+//57/Oc//2lsEO+N36juHvOxnT9i/8/PuDSMAUNHo59fARRm+2dYmMIioY0Ohd5wAIDBpXF2dPN81RCsrK5Fcf3JjprgdUzAbQkEKkYjPWeJ2/rPjjMBJuC9BPzUSuBULgpOuPbv77duWYTpw/p470Fw5EyACTiFgKwFLMoUakmcITJSBhZlH/3zn/8UjdPPnj0rejytXbsWd955p8gsCgoKEhk9JLr88ssvjdlGJSUluP3220UZ3SuvvCLmSUNqgm7Zu0m6xY+aiZM4JmVN0RoSfKhhOmVfjRgxQpixdT6tsUXAkm4hfOaZZ8Se1Dtq0qRJImuNenZRaSCVFkq3EEqxUZbYW2+9JbiSWERfNxf6pFsI//jjD5CIRTc4xsXFwWQyiYbq33zzDR566CFxC6HEkQQxqZSzLY6ScEj8iDuVfpIY5+fnJxrgkwAYFRXVeBYbN27E/fffzwKWU34cOG4To0GHdS9Oh76uwnGbWGF5eOIkxCLLipnWTTF27wVtpA8MugzKHbRukcxmlahisEoXjuzKbJl5xu4wAecRCFdch5ScMc7bkHdiAkyACdiBgFIBhFQWIufwUTtY67iJ+Miu+OHxJVZVhHR8F17JBJgAEwBkLWBddNFF6NOnj2iIPnfuXCG0GAwGUHnh888/L27Se/bZZ5uIScnJyUKkOnHihMguSkhIQE1NjRCxJDGMvibRieZFRESIDK5BgwaJ56GiogJPPvmkEJNoPgk4lMFE+1J/KxJZqKSNRB0Svw4cOCDKFmkeNR2XSvlsnS9lG5EvJA6RuEZN49saJB5R/ORr80EZYNSHS2rMbvm+JP49/PDDrWa4paWlCVGObl60HMSUSjUnTpwomFKmHAmI1IieeJGQ1RZH6bbB9PR0wV+v12PkyJFCICPRkQStxx57TJxbWVmZYEsxcAmh+/+4yln/AbLXfeDyQCZMmoZuWsqU6vgwRCdAG26AUXeo40ZcvFKnCMRGDEJyWRZMDshKc3F4vD0TsIlAmOFx7DzSw6Y1PJkJMAEm4GoCPY2lSM9o+m91V/j06o0LMWdUf1dszXsyASbgZQRkK2CRSEXCUa9evUQ20/Lly4XoRGPs2LHiFr05c+a0KPIcPnxYiFJr1qxBYGAgLrnkEtEvKzKyoamglGFledYkGpEgdtdddzV5BCybxFMGEglklN1EvlC20wUXXICbb75ZlCU270Nl7XwpK4nilAbZs+Y2RSoVpJ5VVN5IwhSVMdINfueff36L4hXZJ7GM+FxxxRUi5tbG8ePHRcnkypUrhQhIsVLGmyT2tcZx8uTJIPHRclhy3L17txAJyY+nn35aZIqRWPXEE0+I0k46PxIgSby8/vrrxVlz/yv3/8lk0NVi3UszYKivdnkw02bMRmjVHtv8UChg6N0f2pAKGPWu6+dlm9PnzjZDgf2aMVhTVoAqvWsz4jobC69nAvYi4Fv9BjJO+tjLHNthAkyACTicQJxPPXbuSnP4Pu1twNlX7RHi95kAE7AnAdkKWPYMkm0xASYgDwJ5mz5F1qq3ZeHM7JlTEVBJpX/tDKUK+vgB0AYUwaQvam+2rN8vUA/AimoTiuqOy9pPdo4JOJtATfEHKKpwz/51zmbF+zEBJuB6AgOCzdi6bbvrHQHw8g0LcP7oAbLwhZ1gAkzA8wmwgOX5Z8wRMgHZEDDqtVj38gzoa12f+aNUqjBnxgT4VrSSeq/xha5PX2jVh2E2lMiGYUccqVJFYJUuBgcq3bfksSNx8xomYBUBvoHQKkw8iQkwAXkQ6Buqwo4tm2XhTFyPrvjpyb/Lwhd2ggkwAe8gwAKWd5wzR8kEZEPgyPZvkLH8ZVn4o/Hxx5yJA6CuPtboj9k/CLq4WOgU2TCbKjvlZ402BLW6YGhUOnQJONMpWx1ZrFf4IUU1EkklWdCbtB0xwWuYgMcTCFSMRHrODR4fJwfIBJiA+xOIC9Vg55Yk2QTy0t8X4IJEzr6SzYGwI0zACwiwgOUFh8whMgE5ETAZdNjw+lzUV5yShVv+gcGYmRgHpbIG2t5R0JkzAFN9p3zTGXyRdXIc8opHNdohASsxdr1ThCy6DzFTk4hV5SdRoSvtVCy8mAl4OoEIxbVIzhnr6WFyfEyACbg5gehgDQ6kbIHBYJRFJH2iIvD949fLwhd2ggkwAe8hwAKW95w1R8oEZEOgYNfP2PfTU7LxJyJ+EIZMNwD6Arv4tO/4NOQVjzzHVqBPJWYNWgYfteOyoU6r4rC8zh8FNUfsEgsbYQKeTqCr6TGk5jdc8sKDCTABJiBHAhEBauTvSRYXIMllvHPrxZgyJF4u7rAfTIAJeAkBFrC85KA5TCYgJwJmkxEb35iH2tJCWbgVEBMPfcgZTBrbHTCcaNUng1EJo0kBk0kJk1kBs1khPhuN9Fkp/qw1+CDl6LWt2hgeswX9eqTbPe4aVRiSTP2ws/QAzKAcLB5MgAlYQ8Cv9g0cOME3EFrDiucwASbgfAKhviqcytyNqmrX3+IsRT8ioSc+u+9K58PgHZkAE/B6Aixgef0jwACYgO0ETCYTjEYj6LP0If25tdebzz2TvxN5m78Qoo8ZCpgVDYKQGcqGr+kzvd74QaIRGv5MYpGY0zAPUMD059f0mvgz2VL8+Z74umE+oPxzbsPXwoZKAyOMUChUUKmUMJnMYr3pT7GqYZ11IyAgALGxsa1Ojg3Pwpi4ddYZs2KWQaFBmioR60uzoTXWWbGCpzABJmBJoLZ4KU5UmBgKE2ACTEB2BEJ8VSjP24+zpWWy8u0/D12Nwb05c1VWh8LOMAEvISBLAevrr79GTU2NlxwBh8kEXEPAYDCcIz61JExJr+n1etc4KrNd1SoDVEozlAozVCpAoTA1fP3naxpfP3SJGNqq14OiUjG4Z6pdosrWjMSqilKUaIvtYo+NMAGvI2BW4cjhf8FA6jgPJsAEmICMCJB4VXUkA6fPyOsm5ClDEvDOrRfJiBS7wgSYgDcRkKWA9cILL6CqqsqbzoFjZQJuRUCpVII+VCqV+Gz50fw16c8tva6rLkH58fSGHCtzgygEmJrkVFHOVUOeVEOOVcNHs68VlHNF8xpeb8jTMgmbCoXF1/S6+HODTdqLvg6IjEY58hreU5gQEhyGCYnhUJpOQqk0Qml9ApY4x/WZV6GirluLZzp36JcI9O3c7YYlqhgsr++Cw9V5bvXcsLNMQG4EgpUjsCf7Rrm5xf4wASbg5QRIvKo8fADFZ+V3EcsPTyxBQmS4l58Qh88EmICrCMhSwDp27BgoO4QHE2ACjiGgUCisEqAsRSf6Wq1W292hrUsXo7zwgN3t2mKQemCV4FCTJSEh4e32xGptj/LabkjOX4BaXUiTKYmx6xAXkWWLa03m1itDsMk8CMllGTCZ5XELUYeD4YVMQAYEwpWLkZI9SQaesAtMgAkwgQYCJF5V5B/AmRL5iVeXTB6Ox6+cw0fFBJgAE3AZAVkKWC6jwRszASbgdAKlR/dg+79bb3ruDIcCYhJQgnOFpc6IWDqDL46VDBIilkalBfW+6mjmlQkq7FEnYl3ZEdQaODvVGc8E7+EdBMKMD2Hn4RjvCJajZAJMQPYESLwqzd2P0jJ59bwicAG+Gvzx/D8QEuAne47sIBNgAp5LgAUszz1bjowJuA2Bvf99BIV7/+cyf1vKwJKc6YyIZY+ACtQD8HuVDsX1J+1hjm0wASZgQcC/9k3sP6FhJkyACTABlxMg8epMTjoqyitc7ktLDty9aCqunzNWlr6xU0yACXgPARawvOesOVImIFsC2poybHj1PBh1tS7xsS0BixxyhYhVrorEWn00DlQcdAkT3pQJeAOB+jPv43g5l+N6w1lzjExAzgRCfVUoPrQXFZWd65HpqBh7hAXj92duhJpur+HBBJgAE3AhARawXAift2YCTOAvAkd3fIcDv7/oEiSBvRJw1tx2b6qQ0AhMGtMNMJxwqI86RSC2KoZia2kmjGa++dGhsNm4VxNQQInD+e/wDYRe/RRw8EzA9QTC/VU4nJ4KbX29651pxYPXb/4bZo3oJ1v/2DEmwAS8h4BbCFg6nQ5ZWVnIz8/Heeedh+Dg4E6dEN1wuG/fPhQWFqKurg5hYWGYN28efH19hd3MzEzs3bsXtG9ERARmzJjR5p7FxcXYsWMHZs6cidDQ0E75xouZgLcSMJvN2PzOxag6leN0BO1lYEkOBQaGYMqEOCgMR+3uI92NuF8zBmvKClCll2f5gN2DZoNMwIUEgpXDsSf7Jhd6wFszASbg7QS6+yuRtWsHjEb5Xl41qk80Prl3sbcfFcfPBJiATAjIWsAiAYmEJhKuSGjy8/PDwoULOyxgGY1G7N69G4cOHYJGo8HAgQPRp08fhIT8dVNYdnY2du7cicTERMTGxmLt2rVi7gUXXCA+Nx/19fXYuHEjhg8fjpgYbgQrk+ea3XBTAuXHD2Dr+87/R5K1AhZhVWt8MGPqSKiNTW8t7AzyIlVf/F6jQFHd8c6Y4bVMgAnYQCBCeQWSsyfbsIKnMgEmwATsR6C7rxkZu5IBs8l+Ru1syVejxo9PLEHPcP4FvZ3RsjkmwAQ6SEDWApYUU0VFBVauXCn+2FEBi8SwpKQkFBUVISEhAZMmTTpHkNJqtVi1ahUoE2T+/PkiI4sysUhEmzZtmljXfKSmpoqXxo8f38Ej4GVMgAlYEtj/y7M4lvqDU6HYImA1OKbAjBmT4Wfe3yk/q1QRWG+Mw56yjE7Z4cVMgAnYTqCr6SGk5vMvnmwnxyuYABPoLIEItQGZu1M6a8bh67lxu8MR8wZMgAnYSMAtBCxJWKIsrI4IWJR5ReLV8ePHMWjQICE2KRSKc1CVlpZi9erVCA8PFxlXNHJycrB9+3YMHjz4HJGKMsOotJHKGqXyQxv583QmwASaEdDXVWLj63Ohqy13GhvbBawG1yZOmoJQje0ill7hhxTVSCSVZEFv0jotTt6ICTCBvwj4172G/YV8HTw/E0yACTiXQKipGrkH0p27aQd2S4gMx7LHroNKqezAal7CBJgAE3AMAa8QsCiLKj09Hd26dWu1FJDwnjhxQpQD9ujRA+eff34TAatXr16YM2dO4ymUlZUJYWvy5MmihxYPJsAE7EfgeNqvSP/xCfsZbMdSRwUsMjt8xFj07JILwLoSgIPq4VhVcRYVulKnxccbMQEmcC4B7dn3UFBmZjRMgAkwAacQoF+d+9eewdHcbKfs19lNvnn4Wgzs1b2zZng9E2ACTMCuBDxewCovL8eaNWtAWVzTp08Xfa1aG9SMfd26dUKQogwslUrVYgYWZXRt2rQJPXv2FBldPJgAE7A/gW0fXoOyY3vtb7gFi50RsMhc337D0Df6FGBuPZvqtCoOK+uDcLg6zykx8SZMgAm0ToBvIOSngwkwAWcS0KgU0Bflo/hUkTO37fBeV04fhQcvm9nh9byQCTABJuAoAh4vYEnZV9SofciQIeKGQeqpRYMysiwzqKRSRRKoqAeWv7+/6IFF2VvUM2vAgAFiHb1GGVgkiJHIxYMJMAH7E6gqPoxNb1/olOamnRWwKPromD4Y1l8HGJveIFijCkOSqR92lh6AGZztYf8nhS0yAdsJBCgGYF/O7bYv5BVMgAkwARsJBGqUOJOzD9WV7nHDcLfQIPz81N8R4OtjY6Q8nQkwASbgeAIeLWCREEXZV6dPn0ZgYCBGjBiBvn37gl6nmwZzc3MREBAgygWlMkDqaZWWloYxY8aAygZpvVqtFhlZdAtiYWGhaOo+e/Zs8efa2lps2bIFJ0+ehI+PD0aNGiX6ZfFgAkyg8wQyV76J/M2fd95QOxYCYhJQgqxO79M1PBLjRoYAhlMwQYVU1UhsKDsMrbGu07bZABNgAvYjEKa4CDtzOLvAfkTZEhNgAi0R6OqnRM7uFJgMOrcB9N5tl2DS4Di38ZcdZQJMwLsIeLSARU3f6fbCyspKjB07FkOHDm08XRKx1q5di1OnTiEqKko0YpeyqShLi7Ks6ObCyMhITJkyBcHBwaivr8eGDRuEEBYTEwO9Xt9YnkgCV0FBAXbv3i3ELy4t9K5vJI7WMQSMei22vHsJqs8cccwGf1oN7JWAs+bOC1hkLigwFLHjx+G3mjMornOPUgGHwmXjTECGBMJNDyAlv7cMPWOXmAAT8BQC4RoTsuimQbN1PTLlEPfcMQPx4pL5cnCFfWACTIAJtEjAowWsqqoq/PHHH0J4olLB/v37N4GQnZ2NHTt2iFLBBQsWCJGqtUGC1+bNm0WmFmVZ0Th8+LDIvqLSRBLIJMGMhLB58+bxzYT8TccE7ECg8mQ2trx3Gcwmox2stWzCHiWElpYLuk2CMi4Ax7S231DosCDZMBNgAo0Egupew16+gZCfCCbABBxEoKu5Gof2y/+mQcvwQwL88OvTNyA00N9BVNgsE2ACTKDzBDxawKqpqcGKFStAn1sSsKSm7UqlEgsXLmxTwKLSwqKiIsyYMaMxUys1NVX01LK0TSWHJSUlmDt3Lrp27dr5E2ILTIAJIHfjxzi05l2HkbC3gHU0fAK2HduNiWOn4IxPNoxmg8N8Z8NMgAnYTkBXshTHSt0nK8L2CHkFE2ACriCgUgC+lUU4eviwK7bv1J7PXTcXC8ZxG5ROQeTFTIAJOJyARwtYBoMBq1evxpkzZ84pISSyUoYWfd2WgEUN27dv396k4TutaUnAorJE6rk1a9YsREdHO/wAeQMm4A0EzCYTtn90LcqOOea3mY4SsOhs+sYPhH9vHar1Zd5wVBwjE5A9AbqBsODIu6g3sIAl+8NiB5mAGxEI8lGi8kgWzp4940ZeN7g6dWgC/vXPi9zOb3aYCTAB7yPg0QIWHSf1pNq/f78Qk6hZu+WQMrDCw8Ob9MCynEM3E65bt070tOrTp0+T9a1lYJ09e1bY6969u/c9URwxE3AQgdqyImx6628w6u3fEN2RAhbh6BoagT6je+Ks9riD1QER2QAAIABJREFU6LBZJsAErCUQoOyHfdl3Wjud5zEBJsAE2iXQzV+Fw/t2inYi7jZ6dAnGsseuA5UQ8mACTIAJyJ2AWwlYdONfa6V51KPqwIEDgvewYcMay/yqq6uxatUq0ZC9uahE8/fs2SOatDcXp6SDI5GKxvjx4885S6kHFjV1p75YUg8shUKB+fPni1sKeTABJmA/AsfTfkH6j0/az+CflhwtYNE2GrUGE6aOQ6E20+7+s0EmwASsJ9BVeRFSs/kGQuuJ8UwmwATaIhDpa8L+XcmA2ex2oBQK4MsHrsaQ2Ei3850dZgJMwDsJuIWAdeLECSQlJYFKAhMTE8VtgiQSWQ5JTKLXpk2bhoSEhMa3CwsLsWnTJtGsnXpYUW+qvLw8UQLYr1+/FsUpWkzrKHuLygFbEqOa30J49OhRpKWliVsKpUbv3vlYcdRMwHEEdn51J05nbrTrBs4QsCSHJ42fjFOqQzCDy5fseohsjAlYSSDcfC9S8uKtnM3TmAATYAKtEwgzVCL7oPte2HLH36bghvPH8REzASbABNyGgKwFLCrfo+wp6kFlOUhMat6zqqKiQpT60aBMq9DQ0CZrqKwvOTkZ9JkG3ThIYlh8fMv/iCV7JJpNmjSpzVJAygrbunUrTp48CbVaLUoNR48efY7A5jZPBDvKBGROQFdbgaQ350NXY7+eUs4UsAjvgD6DoYquRp2hSua02T0m4HkEAupfxr7jgZ4XGEfEBJiA0wgEaJQwnDosftntriOxXww+uuty/j+Lux4g+80EvJSArAUsLz0TDpsJMIF2CBTnbEPqZ7fYjZOzBSxyPKJrdySMiMQZ7otlt3NkQ0zAGgKG0qU4UsIZkNaw4jlMgAmcS6BnkBq56TtRU1PrtnjCgwPw/RN/R5dAbnfitofIjjMBLyXAApaXHjyHzQTcncD+X5/HsZT/2iUM+wtYE7HtWFq7vvn6+mHcxLEo1GW0O5cnMAEmYB8Cx4+8h3qD+/WqsU/0bIUJMIHOEEgIMCE1NRlmk3v/DPn0vsUYmcC3pXfmWeC1TIAJuIYAC1iu4c67MgEm0EkCRr0Wm96+ELWlnb/Zz/4C1gRsO7bb6ghHDR+D2pAT0JnqrV7DE5kAE7CdgC96IyP3AdsX8gomwAS8moCfWgn/yiJk5+a5PYeb507ArQsmuX0cHAATYALeSYAFLO88d46aCXgEgcqTOdj2wZUw6jsn/LhawKLDiOoWjeihYSjRnvCIs+EgmIAcCYQrFyEle5YcXWOfmAATkCmB7gFqHM/cg4qKSpl6aL1bI+J74pN7F0OpbHoZlvUWeCYTYAJMwLUEWMByLX/enQkwgU4SOJmxDmlf39MpK3IQsCgAjcYHkyZNRIHefW806tRB8GIm4GAC4eZ7kJL31y3FDt6OzTMBJuDmBGL9jUhLTYXZ7P5980ID/PDDE0sQHsKXWLj5Y8nuMwGvJsACllcfPwfPBDyDwKE17yF340cdDkYuApYUwMghiagLK+KSwg6fKC9kAi0TCNK+jL0F/J83fj6YABNom4C/Wgm/qpPIzsn1GFQf3HkZxg/o7THxcCBMgAl4JwEWsLzz3DlqJuBRBMxmM3Z+eRuKD23pUFxyE7AoiB4RUYgb1gPF2mMdiokXMQEmcC4BU9lS5J91/0wKPlsmwAQcR6BHgArHMvagsqrKcZs42TL1vKLeVzyYABNgAu5OgAUsdz9B9p8JMAFBwKCtwdalV6D6zBGbichRwKIg1GoNJk2agOMGvqXQ5kPlBUygBQJ8AyE/FkyACbRFIFqjxd7daYDZvW8ZtIxx2tAEvP3Pi/jgmQATYAIeQYAFLI84Rg6CCTABIlBTUoAt710GQ321TUDkKmBJQQwfPBL68BLUG22LyyYIPJkJeDgBX0UMMnIe8vAoOTwmwAQ6QoBKBo2nD6OwsLAjy2W7Jj6yK75+6Br4+Whk6yM7xgSYABOwhQALWLbQ4rlMgAnInsCZ3GSkfHazTb89tb+ANRHbjqXZlVVE1+4YMCoORXWe04/DroDYGBNoh0AXxTzsypnLnJgAE2ACTQj0DFAga28atPV1HkUm2N8Xyx67HpFhwR4VFwfDBJiAdxNgAcu7z5+jZwIeSSB/82fIXPmW1bHZX8CagG3Hdlu9v7UTFVBg8oTpOKPJgc7oWf/QtpYBz2MCHSUQZr4DO/P6d3Q5r2MCTMDDCPioFAiuL0VW5kEPiwxQKZX4+J7LMTIh2uNi44CYABPwbgIsYHn3+XP0TMBjCexZ9hBOpK+wKj53EbCkYHp2j0H8sGgU1eVYFR9PYgJMAAjWvoQ9BUGMggkwASaAbn4KHDu4F9XVnlma/8w1F+BvE4bwSTMBJsAEPI4AC1ged6QcEBNgAkTAaNBh+wdXoaIoq10g7iZgUUCcjdXusfIEJtCEgLnsPeSd9ZzGzHy8TIAJ2E5ApVQgSFuGXJF15Zk/D/5+3ljceeFU2+HwCibABJiAGxBgAcsNDoldZAJMoGME6itOY/O7l0BXU9amgYCYBJSgfaHLWi+OhjumhLCl/Tkby9pT4XneTuD08fdRWW/0dgwcPxPwWgJdfBQoOrQP1VWVHstg1oi+eO2mv0GhUHhsjBwYE2AC3k3AqwSsqqoqrFq1Cj///DNeeukl9O3b1y1O32g04tNPP8WyZcvw+uuvY9y4cbLzu66uDsnJyfjyyy+xaNEiXHrppbLzkR3yTgKVp3Kx7YOrYNTVtgrAHTOwLIOhbKwpE6ajmHtjeedDzlG3S8Bf2RP7sx9pdx5PYAJMwDMJhOjLkZeZ4ZnB/RnV4N498Mm9i+GrUXt0nBwcE2AC3k1AlgIWCUx33XWX1SezZMkSPPPMM/Dz82t1zdatW4V49eOPPyI2NhYfffQRC1hWE2574qlTp7B8+XKsWbNGiFhLly5tU8AisYvO65tvvmnRcHR0NIYMGYILL7wQc+fORUBAgJ08ZTPeSqDkyG4kf3IjzEZ9iwjcXcCSguJsLG99wjnu9gh0Uc7Frux57U3j95kAE/AwAtTr6kjGXtTWeGavK+m4orqG4OuHrkGXIH8PO0EOhwkwASbQlIAsBSxy0WAwiEyp++67DzNmzMD777+Prl27NvGe5pAwtWnTJjz66KPw92/7hzY1anzssceQlZUlSwGLMq1IZJs9e3a7scjxQSZx8J577mlXwJJ8Ly8vx4svvojvvvsOixcvxnPPPYfg4GCQIPbJJ5+IMyIWr7zyCmJiYuQYMvvkRgROZW7Erv/cBZjP7XnhKQIWHUdDNtYMFGuy+aZCN3o+2VXHEuhqvh2peQMcuwlbZwJMQDYE/NVK+NeV4FDWQU9tddXIOsjPB188cDXiI5v+P0k2h8GOMAEmwATsSEC2AhbFuH//flx//fUYPHhwiwIWzbFF9JEyf/bs2SNLAevkyZP49ttvcccdd7ilgCVlzrWXgWX5/Eprrr32WiFgSSIklXs+8cQT+Omnn9D8PTs+/2zKywgU7PoZ+3566pyo7S9gTcS2Y2kupduzey/0GdYLhXX26+3l0oB4cybQCQIh+hex+2hwJyzwUibABNyFQFywEgf3pKGmtvXWAe4SS3t+qlVKfHrvYgyNi2pvKr/PBJgAE/AIArIWsPLy8nDrrbeie/furQpYtpyCnAUsEuI+/vhjHD16tImQY0t8rp5rTwGLYpHsxcfHi4wsEjJ5MIHOEsjd+BEOrXmviRn7C1jOa+LeHo/Rw8bB2LUMlfqz7U3l95mA5xKoeAe5xdzU2HMPmCNjAkCYnxo+lUU4kJXjNTje/McizBjex2vi5UCZABNgAixgyeAZMJvNSEpKwiOPPIKZM2eygPXnmezcuRMXXXSR+NNvv/0my+b1Mnh82IUOEDjw2ws4mryscaUnC1gUpJ+fP8aPHY8TpkwYzS33AesARl7CBNyGwJnCD1BeZ3Abf9lRJsAErCegUSoQ62/A7rQ0aHXe83fcU1efh0UTh1kPimcyASbABDyAgFsLWNQrifpZkejTfJhMJtFQ/LPPPhN9siIjI3H55Zfj0KFDyMnJESWENCjDKzMzU3z90EMPiZ5bNP71r3/hjTfeEF+31INLq9Vi/fr1+Oqrr7Bt2zZQ43Hyg5rP9+rVq9Edyvqi3lDff/899u7dK+ZNmzZNlAkmJCSIEkjqAUV9nqgnlOWQRBt6fePGjfj6669FD6/mtxDW1taKPX744QexR58+fXDFFVfg6quvRnh4eKNJKsvbsGEDfvnlF9x5550YNmyYKFmkGOrr63H33Xfjqquuglr91+0l7flv6a+9M7CoKfwNN9wAKQNr4MCByM/Pxx9//IGSkhIh+FEsdFaXXHKJOD8qQSRBkM6Ubm4kG3q9HlOnTsVNN92EiRMnQqlUNuHc/Fmpqak553missiLL77Yqv3pmfy///s/sTed3YQJE8SzRz76+voK29S/LTc3V9wsSf499dRToIzDd999V/RBmzdvniihpGeEYqUMNOJLo6VzysjIwHvvvSeEUHrWp0yZgpCQEPzzn/88p3ecB/zc6nQI9Izs/vZ+nDywRtjydAFLAhbVLRr9hsfheF3DzzweTMAbCGgUYcjMedYbQuUYmYDXEejTRYMjWQdwqti7soxvvGA8bl842evOmwNmAkyACbitgEXCCv2HPjAwUAgLloPEARIQSAB64YUXMHbsWJw5cwZvvvmmEGyoFE26hZDEC3qNxBBLAYvskRBBglTzEkYSjF599VWQDw8++KB4nwQTamBOAgWJHSQ8kMhF87Kzs/HSSy8hLi5OCEwPP/ywEJZIcOjRo4dwvbS0VIhK1KzcshcUiRr79u3D559/LtY2z0QqKioSDexJmKFeUSTgkKBGzdGJzVtvvSVuW6T+Wjt27BA9pTZv3iyEvfT0dPTr1080Tv/yyy+RlpYm9iGxh4Yt/tN8ewpYljcVLly4UPAjkYYY/Pvf/xaZWSTk0Z/XrVuHqKgofPjhh+Iz+UGc6ExJpKOzp/JMEgBJoLzlllsaRToSMn799VfBibjPmjULx48fx5NPPinEPmJLYiM9J8S1vf1JbLr55pvFs0CiFQmUdM70Qc8fiYrElUTVXbt2iWflmmuuESLXiRMnMGLECHE+5CsJoiRW0fOZmJgofPjiiy+E0GV5TuQvPVO33XabEK5IgKN4qddbS5cf8I+9BgImowEpn/0DJfmpXiNgSWfPZYX8XeBNBEIVs5CWs8ibQuZYmYDHE+geqIGyrBD7s3I9PtbmAS4cPwTPXnuB18XNATMBJsAEiIBbCFhShlRLR9ZSw3ASGkiooAwqyp6SRkFBgfhPPgkIkoBF70mlas0FLElUojmSEECCh5TZQ3uTYEKDBBcSqyhTigSWoUOHCqGBMrwWLFjQmNml0+mEGEMCBolsJC61JWDRe7QnCSxvv/12EwGL9iShijKryCYJUdKgmxn/8Y9/CBHk9ddfR5cuXcRbtOezzz4rxB0ScqSm6SSaUPaVJQNb/CfbnRGw6BbCZ555RvhJ8ZAAQ/FSNhmdIwk8NCjrjgQlEmlIcBo/frwQ5yiDjARCEoXo7ImH5dlLTeEpu4nObe7cucKe9EyMGTNGZDz5+PiI1+l8brzxRrEvzZf4tbf/O++8gxUrVjR5vqTLCEhgfOCBB6BQNPRhIb50BpSVR+cYGxvb+CwRCxLWSECjdVLmFj2rJHhRZpVk6/fff8fq1avFOUvPAMX7wQcfCPvNb+/kH31/ETDoapH88Q3QoRolOGQ3NEfD5dMDq7WgqKxw3NjxKOKyQrudOxuSJ4EI3I7kXL6BUJ6nw14xAdsIBGhU6O2rw47UnTAYjLYt9oDZU4bE461bFkHVrJrAA0LjEJgAE2ACVhFwCwGrpSbuJN5QNlFAQAAuvfTSxmApO+rxxx9HcXHxOdkntIZKtSjzqKMC1unTp0VWDGV1WYoRLdGmzB8SU8477zwsWbKkcYpUnmiZTdVaBpa0qKU1lA1EJXbkx3XXXdfEBSpdo9e3bNnSJFtHEpmaZ3JJYhUJO1JctvhPm3dGwCIRh0oFjxw5IjKRSLiaPXu2KPuzLMmUOPXs2VNk10kCHO1PwiQJQSR4knhDpXSWY+XKlSI7isorX375ZfHspKSkNJYfSuWjtEYSqkg4ssxiamt/WkdlnMSBxDeKiYbEdvTo0edk15HA2fx1WtPSebdmi0oVSZB87bXXxLMmlUiSKEkZaCxgtf2zUF9XiV0/PYDC8o1W/dC0ZpI7CFhSHFxWaM2J8hx3JhCqex5px0LdOQT2nQkwAQBDw31wMD0dp0tLvZJHYt8YvH/HpdCoVV4ZPwfNBJgAEyACbitgkfOFhYWip9WcOXMaT5PEC8o8mjx58jnN0Fu7hdCWDCwpm4aEMEvhrL3Hicq/qPcW9bsi4Y0Eps4KWFRmRsJFS1loliIIZfGQ6EajPQGrJTGF1rXnv6Xt1vxpiZHkD2UZWZZOtsazLaGvNdFJsiUJSdTji7LkSDCTBKz777+/iSAp7aNSqZpkYLUnNFr6TVlQVN5I55SamioyqZqXh9pDwKKyRcoeW758uSitpMwxOsfmvb7ae0a9+f36mjPY+PNiVFccswuGY+ETsfVYml1sOcsIlRUivAplulPO2pL3YQJOIaCsfBfZp52yFW/CBJiAAwj0CfNDVVE+MnKOOMC6e5gc3LsH/u+eK+Dno3EPh9lLJsAEmICDCLi1gNUSE0mMakkQsYeAJdm3FIXaOhupdxL1QKLeW9QDiZqQNy8HbE8YaSkjR3qtNcFIEocsywJtFbCs9V8OApYkULWUsUf+SYwpO0/KwJMy6oKCgkSZplQqKJUWTp8+XQhbJGRZ2mjeq8zyGZCarlNPMTpv6odGvdIclYFFe9Oz/b///U+IbdTonkRd2pMysKSSRQf9DPEYs3U1Z5BkJxHLnTKwLA9QrVJjXOIkVPsXoUpf4jFny4F4N4GSE++jtNb7So28+9Q5ek8gEBGoQU9VLdZvTfWEcDocQ3xkV3x+/1UI9m+4CIgHE2ACTMCbCXisgEXCQfMSM3sIWLt378aVV14pGse3lzEkNXunsjjLHkf2KiEkUYz6bjXPHpIeaEmsopvtqKG4pcjUWgmhpchii/9yELCIM/U4oz5jlv3FJB6SgEWN1anhu3RDI2VhkchHjCh7j3qO0ft0iyWxI7GquY3WBCyyReIm9Z6iDD0qQXR0CaHlDzA6M8rEohJK6gtGzwg1+OdhHQF7iVjuKmBJlPx9AzBmzFgUK3OhM9ZZB49nMQEZEuAbCGV4KOwSE2iHgK9aiX5BZuzalYaqWu/+O6hHlyB8+eDV6BYaxM8NE2ACTIAJuHsJoXSCJEhQfyPKlqHsGirLIuGAysR69+7deND2ELCkMjXK0KFm7nRrnOWg0kASPubNm9dYrrds2TLhmzTsJWBJjcanTZvWJHtI2odEnG+++QaffPIJBgxoaGBrSwaWNNca/+UgYEn9z6gPFZ3N/Pnzm5wNlZzefvvt4qY+y6wqei7oVsbc3FxR8ke3N9JaqcG6pZG2MuWk90gYe+WVV0BZXTQcLWAlJSVh0KBBTXp+Uakr3WpJTfwtm9PzT732CdhDxHJ3AUui1CWkC4aPGoEiQyaMZkP78HgGE5AZgS7KGdiV3fSmYpm5yO4wASZgQaBfqAo5GftxprTM67lEhgXjk3sXI6priNezYABMgAkwAYmArDOwpH5TVHpn2Ui7+fGRYES9sKihOTXypqwkusXu4YcfFv+Jp55HNFpr4i71zZo1axaefPJJIX5RFg6VgFFmTo8ePRozdkgso+wW2oNEKcrykm4SJPHqiy++EOIHCUaSUGUpppB/1GybStgoC2rUqFGivxTdqke+SuIHNSen8jZqVk6jJdHL8mY9uqmP+h9JQxJzwsLCREaQdIvdjz/+iHvuuadJ/63/b+9OoOMs73uP/0Yzo9G+y5Zled93g7ENZjO7WUIaQqDcSyDrSZM296Tt7XZPm6Vp2ptmow1p77lpaRJ6GtKGS9pwMHswYLxgG2/YlowXWdZiW7J2aUaa5Z7nNQJhbNCMRjPv8p1zdGSJ933e//P5v+TEP573eS8WsiRTvxl/PJu4J7sH1vkh0ci8R96+aEI981a+kVVW5p+bwM9YmNVVI8FjNBq1emHuMdP/D/tcLKQabWjeJjj6ccQ9e/ZYwdnIvmzmHjLh1sWCrYv1+2J9Mu7m3jZvJxx5XNDcG+b+N49TEmB9WFff/8/HG2K5JcAakTEbvS9YOkcnIvuVUCJ5UM5AIEsClYnPa+tbS7N0dS6LAAJjFZhZGlDbkXqdaG4d6ymuPs6EV4/8wW9rUtm7bxh39YSZHAIIIDBGAdsGWCNvGTSblJuQx+ztY/YSGv0xj4pt3rzZCgvMW+WWL19u/WMTDJgVNq+//rr1SNinPvUpBYNBmfBm48aN2r9/v+69914rsLj55putv/ybv+yblSzmePOGQTOueZzOrGAy49x3331WYGVWtJg9jszx5u1vZrXO0qVLrT2SzHW/+tWvWo8XmiDh+eeftx5pM4GGefudCdJM0GaCKRM6mGAhLy/PCp5MfaZm84ZEs+H68PCwVq5cadXQ3d1tBWvmnIceekh33333Oxt0m1VDX/nKV9TT06Ovfe1rWr9+vfUI3U9/+lMrgDNBW3V1teViQi3zKONPfvIT6/sDDzxg1WTCOjP3L3zhC7r88sutgM0EZ8nUbwIZs6+X6ZMJ/UxgMxKaXexeNIGfqcNsbL927Vp997vftd4+eLGPqdPsQWbGNx8T2q1Zs+Y9ezyNBFLmfjBvfjQ2JsTZt2+fZWHsRvpjxhh57NCs1DO/Ly19901V5i2FM2fOtH5n+vlh1zehkanNPMJnbM0+VCa8Mr00+1OZ++DOO++UCRXNfXchc1NTX1+fvv71r1suo/ttgk7zVkkzJ7O31UifzH1hXipgvj760Y9a99SLL75ozdcErDxCOMb/NTzvsPGEWG4LsEZoZk+bq7r5k9U0eCA1VM5CIMMCJUNf1c7GygxflcshgMBYBaYWB9V78qjeOp6el6iM9bp2Pm5qZal+/JV7CK/s3CRqQwCBrAnYMsAaWckzVhWz19DoR7bMeSMbaZuxzMccY1b5mNVTJmwxAYPZx2hkxcrRo0f1rW99ywoITEhlAqqKigorVDLBmAk+Rh9vQgYTEj322GMyjxWac8wjZ6tWrXpnTBOmmMfvzD5EJlQwgYpZJWPCFDO+CcrMiqCRVUJmfy0TVJlVWiYIM4GZCc9Gr6wyczl/tZKZqwk7zKNzZgNvE/jdc8891p5OJoQxn5HVPma12cjHrDoyAcnPfvYzK6gb/TGrw0x4Npb6jaFZPWZWP40ee2Sj9PP7OPIo5/nXNMeZAO5iq+1GVoSNHu9CK7dM0GNW5ZnHAs2qKxMO3nLLLVaIaOY8elNzs6LK7GVmws0LfUxAac778pe/bK3qM6HZB13//PvIhJEmlDNhkqnFBFymryagOn/+JvybNm3a+/ptTEy4Z3p1oT61tLRYvzd7Xu3atcsKVc39aHrCJu5j/V+RCx+Xaojl1gBrRGnhnKUqnRHU6fDx8QFzNgITLODveUiHTvkm+CoMjwACyQpMKQ5KXW3as/9gsqe6+vgZk8qttw1WlhS6ep5MDgEEEEhVwJYBVqqT4TwEkhUwYdezzz6rqVOnWiHjmTNn3hnCrFgzgZ9ZaWdWt5nVXny8J5BKiHW88gq92rjD9Virlq+Rv2pIZ8L8l3PXN9uhEzzb/LA6eAOhQ7tH2W4UqCoIqnioU9vf2K1E3I0zTH1OJrz659//bZUV5ac+CGcigAACLhcgwHJ5g5nexQXMI4FPPPGE9cilebPkxT5mFZ8JuMzjlXy8KZBsiOX2FVjn3wWrlq+VvypCkOXNfz1sO+uAr1QHG/7StvVRGAJeEijPD6gq3qdtO3cpGiO5Or/3i6ZN1sO/e5dKCwmvvPTvBXNFAIHkBQiwkjfjDJcI1NfXW3uemS/zaGdOTs77ZtbZ2alHH33UeuS0rKzMJTNnGqkIhPtP68XH71Nf94c/Nne86gq9etz9K7AIslK5kzgnUwJlOdfq9fq7MnU5roMAAhcQmFyYq5Joj7btekPRaAyjCwisWTBdP/jCbykUPPfSKT4IIIAAAhcXIMDi7vCsgHlccGQz/quuusram8psyG/2zDKPD5oN9Zuamqx9q8z+Z3wQiIS79PJ/PqjO0/s/EMNrK7AIsvh3w44CVb7PaUvDMjuWRk0IuF6gtjikouEubd2xW9EYwdXFGr7hsoX6xic3yH+B/4jq+puECSKAAAIpCBBgpYDGKe4RMEGV2QPrqaee0quvvirzZkTzuOC6det01113WY8NftjbFN2jwUzGIhCLRrT5qS+qrXHTRQ/3eoA1AmPXRwtL+meounuZisO16s1r0ZnSfeopZB+vsdz/TjqmdPir2nGcNxA6qWfU6nyBaaUhFUa69NpOs+KKRwU/qKOfummNfu/Oq5zfdGaAAAIIZFCAACuD2FwKAQTcIZBIxPX6C3+m4wd/ecEJEWC9l8VOQVZN5yqZr/M/beU7Zb74uEcg2POQDvAGQvc0lJnYWmBGWUgFg2e1afsbtq7TLsX9yT3X6xNXr7RLOdSBAAIIOEaAAMsxraJQBBCwm8CB7T/U/m0Pva8sr7yFMNl+XLp8jXKrhnQqS28tzI0Wa/GJ+y5a9oHpP9dQoDfZaXG8TQW62v5BZ3qHbVodZSHgDoFF1QUK9LVr0+vmUUFWXH1YV3MDfn37sx/R1Utnf9ih/HMEEEAAgQsI2DLA+uY3v6neXv4SwR2LAAIIIJA+gdLSUtXW1l50wMbql9RZ3JC+CzJS1gQCviIdbPhW1q7PhRFwu8CKmkLFu9r0wrY9bp9q2uZXWpCnh3/341o0fXLaxmQgBBBAwGsCBFhe6zjzRQABBDwqUF5erpqamovO/mTla2qLz6uQAAAgAElEQVQv/eAN+j1K57hpF/vWaVfDvY6rm4IRsLNAjk9aUpWnrtZG7XzzsJ1LtV1t06vL9A+/d7dqKkpsVxsFIYAAAk4SsGWA5SRAakUAAQSMQOeZA3r5Vw8qEj4r9sBK7p4oL63U8uXL1eE7rv5oV3InJ3F0/lClFpz8+EXPqK97XIO5HUmMyKF2FajQg9p2+FK7lkddCDhKIBTI0fySHB17q15Hm1odVbsdil0xu1Z/9zsfU1F+yA7lUAMCCCDgaAECLEe3j+IRQMBOAv09zXrpifv1ZrBWrzayIXiyvQnl5mnVilUKF3aqc2hi/pI0teMK6w2E53/MmwibK7ckWzLH21SgLPoXev1YlU2roywEnCFQVRhUbXBYu3bv0dlutvZIpWsbLluov3rwtlRO5RwEEEAAgQsIEGBxWyCAAAJpFBgKd+mR5/5KT+1/Mo2jem+olUtXqWCSX63h9D+mUtW9VBW981UwVKWB3HadLW7g0UGX3WLBvu/rQKvfZbNiOghkRmBORZ5C4U5t3bFX4WFehJCq+hfvuFKfvWVtqqdzHgIIIIAAARb3AAIIIJAZgR8+9ed6bs8vM3MxF19l9vS5mjZ3ik6E2ZvKxW1O+9S62x7W6d5Y2sdlQATcKuD3+bSkOk99p5u0be8hJRJunenEz8u8afBvPn27rl0+d+IvxhUQQAABjwmwAstjDWe6CCCQOYGNu36u//vctxSLRzN3UZdeqbykQkuWLtNgqF1nIy0unSXTSocAbyBMhyJjeEWgujCoaQUJHT5UryMnJ+bRba9YmnlWlRTqod/5mBZOm+SlaTNXBBBAIGMCjgiwhoaGdPDgQR05ckQ33XSTiouLLwgUDoe1detWNTU1KRqNKhAIaNq0abr88suVl5c3ZtRkxzlw4IDeeOMNmTqrqqq0fv36i9Zoijh9+rRee+01XXfddTKvdeeDAALuFahv3q1v/scX1TPY6d5JZnhmi+cvV9XUErUMNSiW4PGWDPPb/nIlOZdrZ/19tq+TAhHIloB5m+CCyjzFe9v1+u79Cg/xH1nS0YsFddX64Zc+rorignQMxxgIIIAAAhcQsHWAZQKhPXv2WMHV4OCgFULdcccdFwyHOjs79eyzz2pgYEChUEjxeFzDbz+3X1BQoJtvvlnmFeof9kl2nPr6em3fvl2rVq3SjBkzrBqCwaBuueUW6/v5HxOOvfjii9Ybt+rq6j6sHP45Agi4QOBs32l9/Ref1/HT9S6YjX2mUFZSrqVLl2sw94zOTtCm7/aZLZWMVaBCD2jb4VVjPZzjEPCMQGVBUFPzYjp6uF5HT57yzLwzMdEbVs7TNz55q/JyA5m4HNdAAAEEPCtg6wBrpCvd3d166qmnrB8vFmBt2rRJfr9fa9asUW5urnWsCb62bNliBVlTpkyxVm+ZYz7ok8w4kUhEGzduVCKR0G233WYFZ2YllgndrrnmGs2ePft9l9q2bZv1u7Vr2dTRs//WMXFPCgxHh/SDJ/9Erx7c6Mn5T/SkWZU10cLOGb88+hfazhsIndMwKp1wgfkVIcV7OrRz735FhlltlU5wn0/64u1X6jNs1p5OVsZCAAEELirgiABrJCgyq7AuFGD19/dr//79uuyyy94XUO3bt087duxQfn6+br/99g98tC/Zcc6ePaunn35alZWV1oor82loaNDmzZu1ePHi94VUJlAzj0KaIM2EXXwQQMB7Ar/e8TP98/PfVjzBBtMT0X2zKmvJkmUKm72yWJU1EcS2HzO3//t6s4U3ENq+URQ4oQIjq63eqq/X8RZWW00Etllt9Z3P3akrFs2ciOEZEwEEEEDgAgKuCLA+qLNjWb01ljvjQuM0NzdbjwNOnjzZekRxdIBl9t668cYb3xnaPJpogq0rr7xyTI8yjqUmjkEAAWcK7DuxTX/z+P9QX7jbmRNwSNWL5y1T9dRynYodUSQ24JCqKXO8Ar2nfqS2HlaZjNeR850nYPa2mlMWVLy3Q1t27pPEqwQnqotTK0v1d1/8mGZOrpioSzAuAggggIAXA6ze3l49+eST1gqsW2+9NeWVTxcax2zG/txzz1mBlFmBZR5PvNAKrFgsppdeekm1tbVatGgRNyICCCCg9p42fe0Xn1NT+1toTLBAKJSvFUsuUW5ZXC3hBiX4S90Ei2dx+IRfR458X3H+3p7FJnDpTAuU5flVmhhQw8FD6u7tzfTlPXe9y+ZN03c/f6eK8nmawnPNZ8IIIJB1AdevwBpZJWUe6TMbraf6udA4I482moDK7IFlQjKzB9bu3bu1bt06LViwwLqc+Z1ZgXXttdd+6B5cqdbHeQgg4DyByPCg/s8zf6kX9j3hvOIdWnF1RY0WLlqowdx2dUSaHToLyr6YQKHvUu1ueBAgBFwvUBLyqzwnoqbjjWo71cpiqwx03Ox39flbr9DnNlyuHPMDHwQQQACBjAu4PsDauXOnjh49aq2+KioqShn4YuOYPa3MHltm/y3z2OAzzzyjQCBgrcgyb008efKktan7DTfcYP1s3pL48ssvq7W11dps/pJLLrH2y+KDAALeFTAbuz/05J9pKBr2LkIWZr5g9mLVTKvWmcQxDUZZtZCFFqT9kpW+T2prw2VpH5cBEbCDQGkooKrcqFpPNOp4UxOhVQabUlFcoL/97Ee0cs7UDF6VSyGAAAIInC/g6gCrq6vLesTv0ksv1Zw5c1Lu/oeNc+DAAWuV1dDQkGpqanTVVVdZm8WHw2G98MILWrFiherq6qy3IZqAy6zcMgHXiRMnZIIxE37xaGHK7eFEBFwh0Np5Qn/1yy/xSGEWupkbzNXyxZcor9Kv1kgDG+xnoQfpumR57H9p+9HJ6RqOcRDIukBZXkA1eXGdbm3WocNHCK2y0JFV8+r07c98RGVF+Vm4OpdEAAEEEBgt4NoAa2TfKbPqau3atSl3PdVxzHmbNm2y9scyq6zMx6wEM6uvlixZotWrV8u8VfGpp56yHiscz/5cKU+OExFAwHYCP9r4VT2z+99tV5dXCjJvMVy6ZLni+QNqDbM/mdP6Hur/nva3BJxWNvUi8B6BsvyAakMJnT3dqjcbDisWY1O3bNwi5jHBL9y+Tp+5ea14YjAbHeCaCCCAwPsFXBtgbd++3QqIzGooExCl+kl1HPNoYUtLi9avX//O9bdt2yazWsu8iXD+/PlWSWZFVkdHhzZs2KCKCt5kkmqfOA8BNwlsbXhe3/+vP1Z4mDfnZbOv5cUVWrBgsXJL4mobOqrheCSb5XDtMQj0n/6RWrp5A+EYqDjEZgIV+UFNyo2qo61Fb7LSKuvdqSwu0Ld5ZDDrfaAABBBA4HwBVwZYJjxqa2vTNddcM67wKtVxzIbtmzdvtoIqswJr5HOhAOvZZ5/VqVOndP3112vqVJ6r519RBBA4J3Cqq1nfevxLOn66HhIbCOSHCrRowRIVVeapPdqowRh7ZtmgLe8tgTcQ2q4lFPTBAhX5AU3KjelMa7MOHj4Kl00Erl02R1+7/xaVFOTZpCLKQAABBBAYEXBdgGUe0zMbp19xxRUKBoMpdzrVccz+VmbfLbOn1fn7bl1sBVZ7e7tuuukmTZo0KeV6OREBBNwnEI0P65Hnv60nd/6r+ybn4Bnl5Pi1aO4SVU+pVLevTV1DbQ6ejXtKL/St1O6GT7tnQszElQIzy/JUrIhONp1Q/dFGV87RqZMKBQP6/buu1d1XrXDqFKgbAQQQcL2AowIs8wa/D3rUzoROjY2N1son84a/0R9zrnkboNkw3QRbZo+qffv2WYcsW7bsPSu1khnn/DvEhFTmc6F9t0b2wDKbupt9sUb2wPL5fLrtttustxTyQQABBM4XeP2tl/S9//qfGoj0gWNDgdnT56lueq3CuV06Ez5hwwq9UVKV735taVjtjckyS8cIhAI5mleRp1B0QEeOHFXDiRbH1O6lQufWVul/f+Yjmjn53ScnvDR/5ooAAgg4RcARAVZzc7N+85vfKBqNatWqVVq6dKlM6DP6c+jQIZn9qsx+Vzk5Oe/5Z4lEwnrz3/Lly63zzWckTDJ/No8azp492/p9suOMvpBZ+bV3717rccALhVHnv4Xw+PHj2rFjh/WWwpGN3p1y41AnAghkVqC9p1Xf+c8/1MGTuzJ7Ya6WlEB1xSTNnbtAwcK4TkePKRIbTOp8Dk5doDL+v7T1CG8gTF2QM9MlUFUYVG2+FOnp1IFDDeroZT/DdNlOxDifuHqltfIqN5D6nrkTURdjIoAAAgi8X8DWAZYJnTZu3Cizp9TojwmH7rjjDhUXF1u/rq+v15YtW2SCqot9QqHQe1ZvdXd3W4/6mY95fK+0tDSlcUauZ8YzIdu6des+8FFAsxLslVdeUWtrqwKBgPWo4aWXXvq+QI6bFQEEEDhfIJ6I68kd/6qfvfQ9DUXZUNzud0jAH9TCuYtVOalcg4GzOhNpsnvJjq4vb+A72tf83tXXjp4QxTtGIMcnTS8NqSgRUVvrSR16q1HxD/j/pI6ZmMsLrSop1Dc+uUFrF85w+UyZHgIIIOAeAVsHWO5hZiYIIIBA+gRazjbq+//1R2po3Zu+QRlpwgVqqmo1a/ZsBYriOj10TEPx8IRf00sXGDjzQzV3xb00ZeaaRYHC3BzVFfo13Nelw4ePqKO7J4vVcOlkBX5r3TL9/seuVWEeoXeydhyPAAIIZFOAACub+lwbAQQQSFHArMb69Y5H9ehL32c1VoqG2TwtN5irBXOXqKK6RP3+DnVEmrNZjuOv7VOOGg7/wPHzYAL2FpheElReYkjtba069BZvDbR3ty5c3aSyIn39/g1as2C6E8unZgQQQMDzAgRYnr8FAEAAAScLtHY26ge//lMdan7DydPwfO21k+o0c8YsBYty1Kd2nY2w0XMyN0WJf6V2HuINhMmYcewHCxQE/aot8isYDavjzGk1HG3U0PAwbA4WuOvK5dZeV/m5qb+l3MHTp3QEEEDAFQIEWK5oI5NAAAEvC1irsV7/mR7d9ANWY7nkRigvrdKs6bNVXFagoWCfzkROKJbgL88Xa29Vzr3aUr/OJd1nGtkQKA4FVFfkV87QgNpOteng4WPZKINrToCAWXX1l5+8VZfNnzYBozMkAggggEAmBQiwMqnNtRBAAIEJFGBvrAnEzfLQodw8zZkxT1WTqpQIRdQxfFKDsd4sV2Wfy5fH/kjbj9bZpyAqsb3AlOKQJuX5FAv3qrW5VQ2NTYrFL/4yINtPiAIvKPCxdcv0Bx9fz6or7g8EEEDAJQIEWC5pJNNAAAEERgSe2PbP+pcXvwOIywVmTpujKVOmKLfQpz6d9fRjhwUD39Ee3kDo8js+9emZtwTWFuWqxB/VUH+PWlqa1dh6RrwoMHVTu5852ay6euBWrZrHqiu794r6EEAAgWQECLCS0eJYBBBAwCECLWeP6x+f+Yb2HN/ikIopc7wCRYXFmjN9rsoqyxTLjag72qq+aNd4h3XE+ZH2h3WiM+aIWily4gWqCwIqDSaUiAyo/cwZHWtqVpT9qyYe3iZX+K0rluoP776OVVc26QdlIIAAAukUIMBKpyZjIYAAAjYTeO3QM/qn5/9G7b1tNquMcjIhMKW6TlOn1qmgJKThQL86hk5qOB7JxKUzdg3zBsKjRx5SlMe/MmZupwuV5flVGcpRTnRQHe3tamxq0uCgu+5xO3nbuZaa8mL9+X+7WZcvnGHnMqkNAQQQQGAcAgRY48DjVAQQQMAJApHhQf1i8z/qV9v+RdE4G4E7oWcTVWNOjl8zps5RTc0k5RbmaMDXpY5IsxKKT9QlJ3zc4pzl2lX/2Qm/DhfIrkAwx6fJRUEV+ONKRAbV3dmpEyeb1dPXn93CuHrWBULBgB68abU+ddMa5Qb8Wa+HAhBAAAEEJk6AAGvibBkZAQQQsJVAa+cJPbzxL7SvcZut6qKY7AqYDeJrJ09TZWWlCovzlQgMK6wedQ6fUjQ+lN3ixnD1qpx7tKX+yjEcySFOEagsCKoqL0eBxLAi/b06faZdx81jgDHnBq1OsXdandcum6M/vud6TS4rdlrp1IsAAgggkIIAAVYKaJyCAAIIOFngtfpn9U/P/TWPFTq5iRmo3azWqp1cp6qqahWXFConmFA4p0/dw22KxAYzUMHYLlER/yNtO8IbCMemZa+j8oM5mlKUq+KApOFzq6qaWlvUesYbe7fZqxvOqqauqlR/eu+NPC7orLZRLQIIIDBuAQKscRMyAAIIIOA8AfNY4WOb/0GPb/mx84qn4qwLVFdM1uRJU1RaVix/SIr5I+qPd6l76EzGa8sf/Lb2nszL+HW54NgFqgqCKsn1KaiYEsNDGuzr0ZmODrW0nWZV1dgZOVJSXjCgT9+yVg/euFoBfw4mCCCAAAIeEyDA8ljDmS4CCCAwWoDHCrkf0ikQ8AdVM6lWlRVVKiouUCDkV8wf1kCi2wq34on0vykw0v5Dnejk0bJ09jHZsaoLczWpKFeFAZ/8iaiikbD6ent1puOsTradVs9AONkhOR6B9wlcv2Ke/vgT16uqtBAdBBBAAAGPChBgebTxTBsBBBAYLbD50NP66W++p7auJmAQmDCBqTUzVFlRqZKScyu34v4hhRN9Goz1qj/andJ1jx35e95AmJLc2E7K8UlleQGVhvwqDEiBRFSKDWs4PKj+3l519XSrvbtfnX0DSiTGNiZHIZCMwLTqMv35fTdp1bxpyZzGsQgggAACLhQgwHJhU5kSAgggkIpALB7VM7v/Q4+98rC6BjpSGYJzEEhZwO/3q6ykQqUl5SouLFJeQUjBUFA5finhjynqCysS71d/rEdDb+/BVeBboD0NX0r5ml4+0QRThUG/inJ9ysuRAr6YfLGYYkNhDQ6G1dPbq87uHuuLZMrLd0r25l4QCupzGy7XAzeuzl4RXBkBBBBAwFYCBFi2agfFIIAAAtkXCA8P6D+3/9TaH8v8mQ8CdhMIhUKqKKnQpLKr1dpxhYKhPPkDQcnvl3wBxZSj4YRP4XhCA0MJhV389rq8QI7MV67fp6Bfys0xj/HF5UvElIhFFYtGNRSJKBweVF//gHp6+9XT369EdNhubaUeBN4RuP/6VfrMLWtVUsD+dtwWCCCAAALvChBgcTcggAACCFxQoHewSz9/9Ud6etdjisb5yy63if0EasvWa8eB+WMqzOcPyOf3q7SwQAX5+SrICymUF1JurvkKKhAMSvIpYb58b39PSHH5FFdCiYT5/u5iJJ/PJ5+58tvffed+MD9avx95mi6RMOee+9n82Xze/d25nwM+ye+Ly2++KyG/z6dYdFixWFTR4aiGh4c0NDSkyNCwwuGIBsJh63s4EhnT3DkIAacIfPSKpfqd29epurTIKSVTJwIIIIBABgUIsDKIzaUQQAABJwqc6m7Wv256SJve/LUTy6dmFwtMKV2vnQfHFmC5mIGpIeB4gfXL5+rLH71aMyaVO34uTAABBBBAYOIECLAmzpaREUAAAVcJNJ5p0CMv/K3eOPaqq+bFZJwrQIDl3N5ROQJGYMWsWv3h3eu1eHoNIAgggAACCHyoAAHWhxJxAAIIIIDAaIH9J7brx8/9tY6dPgQMAlkVIMDKKj8XRyBlgbm1Vfq9O6/WVUtmpTwGJyKAAAIIeE+AAMt7PWfGCCCAQFoEXj30tP7t5b/XyY6jaRmPQRBIVqC27DrtODAv2dM4HgEEsiQwpaLE2uPqttWLrf3i+CCAAAIIIJCMAAFWMlociwACCCDwHoGEEtpy6Fn92ysP60T7YXQQyKgAK7Ayys3FEEhZoKa8WJ++ea3MJu0Bf07K43AiAggggIC3BQiwvN1/Zo8AAgikRcAEWa8dekY/f+VHBFlpEWWQsQgQYI1FiWMQyJ4AwVX27LkyAggg4EYBAiw3dpU5IYAAAlkSIMjKErxHL0uA5dHGM23bCxBc2b5FFIgAAgg4UoAAy5Fto2gEEEDA3gIEWfbuj1uqI8BySyeZh1sECK7c0knmgQACCNhTgADLnn2hKgQQQMAVAu8GWWaPrLdcMScmYR8BAiz79IJKvC1AcOXt/jN7BBBAIFMCBFiZkuY6CCCAgMcFzFsLH2OPLI/fBemdPm8hTK8noyGQrADBVbJiHI8AAgggMB4BAqzx6HEuAggggEDSAruPbdb/2/aIzHc+CIxHoLZsvXYcmD+eITgXAQRSEJheXa4Hb1ptvVWQDwIIIIAAApkSIMDKlDTXQQABBBB4j4B5pPCJbY9o0/5fKxofRgeBpAV4hDBpMk5AYFwCaxZM1/3XX6Z1i2eOaxxORgABBBBAIBUBAqxU1DgHAQQQQCBtAt0DZ/XrHY9q466fq3ewK23jMpD7BQiw3N9jZph9gYA/RxtWLdQDN63W7JrK7BdEBQgggAACnhUgwPJs65k4AgggYC+BoWhYL+x9Qr/a/hO1djbaqziqsaUAAZYt20JRLhEoKcjTx69arnuvvURVJYUumRXTQAABBBBwsgABlpO7R+0IIICACwXMmwu3H/6NfrXtEb3ZtMOFM2RK6RIgwEqXJOMg8K5AXVWZ/vv1l+ojly9VXjAADQIIIIAAArYRIMCyTSsoBAEEEEDgfIEjbW/q8S0/lnmDIR8EzhfgLYTcEwikT2DlnKm6//pVunbZXPl86RuXkRBAAAEEEEiXAAFWuiQZBwEEEEBgwgR6Bjr13N7H9ezuf1dr54kJuw4DO0uAFVjO6hfV2k+gKC9XG1Yv0j3XrGR/K/u1h4oQQAABBM4TIMDilkAAAQQQcIyAebxw7/GteuaNX2hrwwu8vdAxnZuYQgmwJsaVUd0vsHTmFN115TLdvGohjwm6v93MEAEEEHCNAAGWa1rJRBBAAAFvCZg3Fj6355d6hlVZ3mr8qNkSYHm29Uw8BYGi/JBuW71Id1+9gtVWKfhxCgIIIIBA9gUIsLLfAypAAAEEEBinwN7GrXrarMqqf55VWeO0dNLpBFhO6ha1Zktg+axafWzdMt20agGrrbLVBK6LAAIIIJAWAQKstDAyCAIIIICAHQTeXZX1H2rtbLRDSdQwgQIEWBOIy9COFig2q63WLNInrr5EMyeXO3ouFI8AAggggMCIAAEW9wICCCCAgCsF9jZu02/2/UqvHNyooWjYlXP0+qSmll+n19+c53UG5o/AOwJXLp6lDZct1K2rF6GCAAIIIICA6wQIsFzXUiaEAAIIIDBawIRXrx58Wi/ue0Im1OLjHgFWYLmnl8wkdYGVs2u14bJF1iOCpQV5qQ/EmQgggAACCNhcgADL5g2iPAQQQACB9Amc7Tut5/c8rhf2/YpHDNPHmrWRCLCyRs+Fsywwt7bKWmllgqua8uIsV8PlEUAAAQQQyIwAAVZmnLkKAggggIDNBA41v6EX9j6hVw9uVH+k12bVUc5YBAiwxqLEMW4RMEGVCa1uX7NEs2oq3DIt5oEAAggggMCYBQiwxkzFgQgggAACbhQYjg1pa8PzenHvE3rj2GbFE3E3TtOVcyLAcmVbmdQogbLCPN14yQIruFoxe6p8PngQQAABBBDwrgABlnd7z8wRQAABBM4T6BrosFZlmUCrvnk3PjYXqC27TjsOsIm7zdtEeUkKlBfla/3yubrhkvlaPX+6/DmkVkkScjgCCCCAgEsFCLBc2limhQACCCAwPoGegU4ryDJfu4+/pmhseHwDcnbaBViBlXZSBsySQFVJoa5bMU83XDJPl86tUw5LrbLUCS6LAAIIIGBnAQIsO3eH2hBAAAEEbCEQGR7UziMvW2HW60c2qT/cY4u6vF4EAZbX7wBnz39yWbGuXzlPN6ycx+OBzm4l1SOAAAIIZEiAACtD0FwGAQQQQMAdAvFETPtPvK6t9c9r6+EX1N7T6o6JOXAWBFgObJrHS66tLNH1K+frxpXztHTmFI9rMH0EEEAAAQSSEyDASs6LoxFAAAEEEHiPwNFTB7S14QVrddbx0/XoZFCgtmy9dhyYn8ErcikEkheYP7VaVy2dreuWz9Wi6ZOTH4AzEEAAAQQQQMASIMDiRkAAAQQQQCBNAmY11o4jm7TjyMvac3yLzKOHfCZOgBVYE2fLyKkLFOWHdPnCGVq3eKauXDJblcUFqQ/GmQgggAACCCDwjgABFjcDAggggAACEyAQjQ9bjxqavbNMqNXccWwCruLtIQmwvN1/O81+Qd2kc4HV4llaNquWNwfaqTnUggACCCDgGgECLNe0kokggAACCNhZ4HR387nVWW9t0t7GbRqKhu1criNqI8ByRJtcWWRxfkhrF86wAqt1S2axysqVXWZSCCCAAAJ2EyDAsltHqAcBBBBAwPUCw7Eh7WvcZj1quPPIJrV2nnD9nCdiguyBNRGqjHkxgZWza7V6wQytXTBdK+dMBQoBBBBAAAEEMixAgJVhcC6HAAIIIIDA+QKtnY3afew1HWrerQMnd+pU10mQxiBQW3addhyYN4YjOQSB5ARCwYCWzZyiS+fV6dK5dVo+q1a5AX9yg3A0AggggAACCKRVgAArrZwMhgACCCCAwPgFugfO6s2mHTrYtFMHTu7SkbYDiidi4x/YZSPwCKHLGprF6eTnBrVidq0VVpmvpTOnKODPyWJFXBoBBBBAAAEEzhcgwOKeQAABBBBAwOYCQ9GI6lt262DTLivQOtT8hgYifTaveuLLI8CaeGO3XqEwL1crZ0+1VlitmlunRdNr2Hjdrc1mXggggAACrhEgwHJNK5kIAggggICXBI6dPqSDJ3fpQNNO1Tfv1qnuZi9N35orjxB6ruUpTdispJo/tVqLZ9RoyfQa6/vsmkr5fCkNx0kIIIAAAgggkCUBAqwswXNZBBBAAAEE0inQF+629tBqaNmrwy171dC6T72DXem8hO3GYgWW7VqS9YJMKDVrcuW5sGrGZC2eXqMFdZN4HDDrnaEABBBAAAEExi9AgDV+Q0ZAAAEEEEDAlgLm7YaHW/daoVZDyz4daYOVC+gAAA9xSURBVHtT5g2IbvkQYLmlk6nPY2pl6dsrqyZb301glZcbSH1AzkQAAQQQQAAB2woQYNm2NRSGAAIIIIBAegXMRvDHTh06F2i17lNDyx6dbD+qhBLpvVCGRiPAyhC0DS4TyMnRzJoKazXV/LpqLZh67ntJQZ4NqqMEBBBAAAEEEMiEAAFWJpS5BgIIIIAAAjYVGIqGdbLjqJraj6ip46hOWt+PqOVso2LxqE2rPlcWAZat25NycUV5uZo3tfqdsGp+3STNqalUMOBPeUxORAABBBBAAAHnCxBgOb+HzAABBBBAAIG0C5jwqq2zyQqzTrS/9XawddQKuyLDg2m/XioD1pat144D81M5lXNsIlBXVapZNZXWJusLpk2yvtdVldmkOspAAAEEEEAAATsJEGDZqRvUggACCCCAgAMETnc3v7Naq/nscbWcPS6z39aZnpaMVs9bCDPKnfLFSgvyNGNyhWZMLteMSRWa+fb3adVlbK6esionIoAAAggg4D0BAizv9ZwZI4AAAgggMCEC0fiwtWprJNBq6WxU69lGme9nulvSvtcWjxBOSBtTGjTgz5EJpEYHVNMnlWvOlEoV5YdSGpOTEEAAAQQQQACB0QIEWNwPCCCAAAIIIJARAbPP1qnuk2ruOGaFWibs6uhtU2d/u3oHu5KugRVYSZMlfYI/x6eK4kJVlxaqqrTI+l5dWqSqknd/Nr+vKCqQz5f08JyAAAIIIIAAAgiMWYAAa8xUHIgAAggggAACEyVg3pDY2deuzv4z1veu/nZ19p1RV3+HFXCN/v3gUL9VBntgpd6NsqJ8K3QqL85XeVGBzM+VxQWqLDkXUFkhlQmtSgpTvwhnIoAAAggggAACaRQgwEojJkMhgAACCCCAQGYEzJ5b3f19Ot0ZUs9gRH0DEfUMhtUzEFbvQES9gxH1Drz982DE+n14yN5vVUxFrjAvV/mhoApD574X5+eptDBPFcUFKi96N5w69/O535mwig8CCCCAAAIIIOA0AQIsp3WMehFAAAEEEEAgZYGzvQOjwq33Bl2R4ahi8YTiiYRisbhiibji8YRi8fi537/z5/N+f4HjffLJPH7n9+fIn3Puy+wTZb5G/2z92e9TYNQxwYBfBaFcFeTlqiAUtP48Oqga+X1+bjBlB05EAAEEEEAAAQScJkCA5bSOUS8CCCCAAAIIIIAAAggggAACCCDgMQECLI81nOkigAACCCCAAAIIIIAAAggggAACThMgwHJax6gXAQQQQAABBBBAAAEEEEAAAQQQ8JgAAZbHGs50EUAAAQQQQAABBBBAAAEEEEAAAacJEGA5rWPUiwACCCCAAAIIIIAAAggggAACCHhMgADLYw1nuggggAACCCCAAAIIIIAAAggggIDTBAiwnNYx6kUAAQQQQAABBBBAAAEEEEAAAQQ8JkCA5bGGM10EEEAAAQQQQAABBBBAAAEEEEDAaQIEWE7rGPUigAACCCCAAAIIIIAAAggggAACHhMgwPJYw5kuAggggAACCCCAAAIIIIAAAggg4DQBAiyndYx6EUAAAQQQQAABBBBAAAEEEEAAAY8JEGB5rOFMFwEEEEAAAQQQQAABBBBAAAEEEHCaAAGW0zpGvQgggAACCCCAAAIIIIAAAggggIDHBAiwPNZwposAAggggAACCCCAAAIIIIAAAgg4TYAAy2kdo14EEEAAAQQQQAABBBBAAAEEEEDAYwIEWB5rONNFAAEEEEAAAQQQQAABBBBAAAEEnCZAgOW0jlEvAggggAACCCCAAAIIIIAAAggg4DEBAiyPNZzpIoAAAggggAACCCCAAAIIIIAAAk4TIMByWseoFwEEEEAAAQQQQAABBBBAAAEEEPCYAAGWxxrOdBFAAAEEEEAAAQQQQAABBBBAAAGnCRBgOa1j1IsAAggggAACCCCAAAIIIIAAAgh4TIAAy2MNZ7oIIIAAAggggAACCCCAAAIIIICA0wQIsJzWMepFAAEEEEAAAQQQQAABBBBAAAEEPCZAgOWxhjNdBBBAAAEEEEAAAQQQQAABBBBAwGkCBFhO6xj1IoAAAggggAACCCCAAAIIIIAAAh4TIMDyWMOZLgIIIIAAAggggAACCCCAAAIIIOA0AQIsp3WMehFAAAEEEEAAAQQQQAABBBBAAAGPCRBgeazhTBcBBBBAAAEEEEAAAQQQQAABBBBwmgABltM6Rr0IIIAAAggggAACCCCAAAIIIICAxwQIsDzWcKaLAAIIIIAAAggggAACCCCAAAIIOE2AAMtpHaNeBBBAAAEEEEAAAQQQQAABBBBAwGMCBFgeazjTRQABBBBAAAEEEEAAAQQQQAABBJwmQIDltI5RLwIIIIAAAggggAACCCCAAAIIIOAxAQIsjzWc6SKAAAIIIIAAAggggAACCCCAAAJOEyDAclrHqBcBBBBAAAEEEEAAAQQQQAABBBDwmAABlscaznQRQAABBBBAAAEEEEAAAQQQQAABpwkQYDmtY9SLAAIIIIAAAggggAACCCCAAAIIeEyAAMtjDWe6CCCAAAIIIIAAAggggAACCCCAgNMECLCc1jHqRQABBBBAAAEEEEAAAQQQQAABBDwmQIDlsYYzXQQQQAABBBBAAAEEEEAAAQQQQMBpAgRYTusY9SKAAAIIIIAAAggggAACCCCAAAIeEyDA8ljDmS4CCCCAAAIIIIAAAggggAACCCDgNAECLKd1jHoRQAABBBBAAAEEEEAAAQQQQAABjwkQYHms4UwXAQQQQAABBBBAAAEEEEAAAQQQcJoAAZbTOka9CCCAAAIIIIAAAggggAACCCCAgMcECLA81nCmiwACCCCAAAIIIIAAAggggAACCDhNgADLaR2jXgQQQAABBBBAAAEEEEAAAQQQQMBjAgRYHms400UAAQQQQAABBBBAAAEEEEAAAQScJkCA5bSOUS8CCCCAAAIIIIAAAggggAACCCDgMQECLI81nOkigAACCCCAAAIIIIAAAggggAACThMgwHJax6gXAQQQQAABBBBAAAEEEEAAAQQQ8JgAAZbHGs50EUAAAQQQQAABBBBAAAEEEEAAAacJEGA5rWPUiwACCCCAAAIIIIAAAggggAACCHhMgADLYw1nuggggAACCCCAAAIIIIAAAggggIDTBAiwnNYx6kUAAQQQQAABBBBAAAEEEEAAAQQ8JkCA5bGGM10EEEAAAQQQQAABBBBAAAEEEEDAaQIEWE7rGPUigAACCCCAAAIIIIAAAggggAACHhMgwPJYw5kuAggggAACCCCAAAIIIIAAAggg4DQBAiyndYx6EUAAAQQQQAABBBBAAAEEEEAAAY8JEGB5rOFMFwEEEEAAAQQQQAABBBBAAAEEEHCaAAGW0zpGvQgggAACCCCAAAIIIIAAAggggIDHBAiwPNZwposAAggggAACCCCAAAIIIIAAAgg4TYAAy2kdo14EEEAAAQQQQAABBBBAAAEEEEDAYwIEWB5rONNFAAEEEEAAAQQQQAABBBBAAAEEnCZAgOW0jlEvAggggAACCCCAAAIIIIAAAggg4DEBAiyPNZzpIoAAAggggAACCCCAAAIIIIAAAk4TIMByWseoFwEEEEAAAQQQQAABBBBAAAEEEPCYAAGWxxrOdBFAAAEEEEAAAQQQQAABBBBAAAGnCRBgOa1j1IsAAggggAACCCCAAAIIIIAAAgh4TIAAy2MNZ7oIIIAAAggggAACCCCAAAIIIICA0wQIsJzWMepFAAEEEEAAAQQQQAABBBBAAAEEPCZAgOWxhjNdBBBAAAEEEEAAAQQQQAABBBBAwGkCBFhO6xj1IoAAAggggAACCCCAAAIIIIAAAh4TIMDyWMOZLgIIIIAAAggggAACCCCAAAIIIOA0AQIsp3WMehFAAAEEEEAAAQQQQAABBBBAAAGPCRBgeazhTBcBBBBAAAEEEEAAAQQQQAABBBBwmgABltM6Rr0IIIAAAggggAACCCCAAAIIIICAxwQIsDzWcKaLAAIIIIAAAggggAACCCCAAAIIOE2AAMtpHaNeBBBAAAEEEEAAAQQQQAABBBBAwGMCBFgeazjTRQABBBBAAAEEEEAAAQQQQAABBJwmQIDltI5RLwIIIIAAAggggAACCCCAAAIIIOAxAQIsjzWc6SKAAAIIIIAAAggggAACCCCAAAJOEyDAclrHqBcBBBBAAAEEEEAAAQQQQAABBBDwmAABlscaznQRQAABBBBAAAEEEEAAAQQQQAABpwkQYDmtY9SLAAIIIIAAAggggAACCCCAAAIIeEyAAMtjDWe6CCCAAAIIIIAAAggggAACCCCAgNMECLCc1jHqRQABBBBAAAEEEEAAAQQQQAABBDwmQIDlsYYzXQQQQAABBBBAAAEEEEAAAQQQQMBpAgRYTusY9SKAAAIIIIAAAggggAACCCCAAAIeEyDA8ljDmS4CCCCAAAIIIIAAAggggAACCCDgNAECLKd1jHoRQAABBBBAAAEEEEAAAQQQQAABjwkQYHms4UwXAQQQQAABBBBAAAEEEEAAAQQQcJoAAZbTOka9CCCAAAIIIIAAAggggAACCCCAgMcECLA81nCmiwACCCCAAAIIIIAAAggggAACCDhNgADLaR2jXgQQQAABBBBAAAEEEEAAAQQQQMBjAgRYHms400UAAQQQQAABBBBAAAEEEEAAAQScJkCA5bSOUS8CCCCAAAIIIIAAAggggAACCCDgMQECLI81nOkigAACCCCAAAIIIIAAAggggAACThMgwHJax6gXAQQQQAABBBBAAAEEEEAAAQQQ8JgAAZbHGs50EUAAAQQQQAABBBBAAAEEEEAAAacJEGA5rWPUiwACCCCAAAIIIIAAAggggAACCHhMgADLYw1nuggggAACCCCAAAIIIIAAAggggIDTBAiwnNYx6kUAAQQQQAABBBBAAAEEEEAAAQQ8JkCA5bGGM10EEEAAAQQQQAABBBBAAAEEEEDAaQIEWE7rGPUigAACCCCAAAIIIIAAAggggAACHhMgwPJYw5kuAggggAACCCCAAAIIIIAAAggg4DQBAiyndYx6EUAAAQQQQAABBBBAAAEEEEAAAY8JEGB5rOFMFwEEEEAAAQQQQAABBBBAAAEEEHCaAAGW0zpGvQgggAACCCCAAAIIIIAAAggggIDHBAiwPNZwposAAggggAACCCCAAAIIIIAAAgg4TYAAy2kdo14EEEAAAQQQQAABBBBAAAEEEEDAYwIEWB5rONNFAAEEEEAAAQQQQAABBBBAAAEEnCbw/wF5DI5HeGO37AAAAABJRU5ErkJggg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50850" y="1954530"/>
            <a:ext cx="4553585" cy="35819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9384" y="960120"/>
            <a:ext cx="7166179" cy="3463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962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77</Words>
  <Application>Microsoft Office PowerPoint</Application>
  <PresentationFormat>Widescreen</PresentationFormat>
  <Paragraphs>29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2019 Budget Review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Budget Review</dc:title>
  <dc:creator>Patrick McGeehan</dc:creator>
  <cp:lastModifiedBy>Sandra George</cp:lastModifiedBy>
  <cp:revision>8</cp:revision>
  <dcterms:created xsi:type="dcterms:W3CDTF">2019-09-19T01:28:53Z</dcterms:created>
  <dcterms:modified xsi:type="dcterms:W3CDTF">2019-09-23T13:04:48Z</dcterms:modified>
</cp:coreProperties>
</file>